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DB73A-23A9-4A0F-B3E3-524034D9BF69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0CF80-AD0C-40D2-A7D6-9C73BF452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585C2-4EB6-4D24-A727-912D5985887F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B024C-3DD2-4F8A-8AA2-166CAAAE27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4E78C-4F17-4F41-B1C9-E8381B0CA8CE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936E0-E583-4D9D-BCD2-EAE1608A1D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64F57-C384-458F-994F-0CC62267BE28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4A7EF-62EB-46EF-A65A-8C5B20EA7D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12108-0678-41F1-A12C-721805D6452A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BEEEE-197E-4A5A-8173-19107521F1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F4D72-1670-4A0B-A358-F44F496D1CA6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99C7B-A386-446D-BED6-083BCB09AA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58F66-B621-494D-975C-021C519F58F8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5191D-F2C2-42F9-B6B6-9B1C773414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350D6-C745-49AE-BCE7-BAFBDB058F22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AA69-16B6-4E4C-B7BF-C0738CEEA3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86088-6234-4320-87F2-6FB4F2BABDB4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A05F7-D2BA-4489-B44A-FDA81231F2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326BB-5D35-4FB8-9303-96FFD28F10D8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29C1A-0AD0-4EE6-9F32-64F03108C5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F09EA-42BF-4476-81A1-3EDF86A4B79B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B8C40-301C-496D-8EBD-831AE338B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F00D03-397A-4245-850E-098484720F19}" type="datetimeFigureOut">
              <a:rPr lang="ru-RU" smtClean="0"/>
              <a:pPr>
                <a:defRPr/>
              </a:pPr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38ADF3-8D12-45B7-B00A-43F09C60A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b="1" i="1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2636838"/>
            <a:ext cx="4919464" cy="360045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«Золотое кольцо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России»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Яньшина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С.-Александровская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7150" y="2827338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учитель\Documents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0891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863600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Кострома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611188" y="981075"/>
            <a:ext cx="8064500" cy="2016125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Ключевым историческим памятником Костромы считается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Ипатьевский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монастырь, основанный 1330-х годах. Также значимыми памятниками архитектуры и истории в Костроме являются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Богоявленско-Анастасьинский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монастырь и комплекс Торговых рядов.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3141663"/>
            <a:ext cx="26289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5" y="3141663"/>
            <a:ext cx="467201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865187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Плёс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611188" y="836613"/>
            <a:ext cx="8137525" cy="2592387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ru-RU" dirty="0" smtClean="0"/>
              <a:t> 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Плёс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— город в Приволжском районе Ивановской области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России.Здесь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бывали художники Илья Репин, Фёдор Васильев, Алексей Саврасов, Борис Пророков и Николай Жуков, Фёдор Шаляпин. </a:t>
            </a:r>
          </a:p>
          <a:p>
            <a:pPr marL="0" indent="0" algn="just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Наиболее тесно связан с Плёсом Исаак Левитан, написавший здесь многие из своих главных полотен.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57563"/>
            <a:ext cx="26638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343275"/>
            <a:ext cx="43846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792162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Суздаль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23528" y="908050"/>
            <a:ext cx="8568952" cy="12969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Суздаль - настоящий музей под открытым небом. Здесь можно почувствовать атмосферу города XIX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 из самых интересных сохранившихся древнерусских городов. Он славен старинной архитектурой — нарядными белокаменными храмами и памятниками деревянного зодчества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Здесь древние достопримечательности на каждом шагу: количество исторических памятников на квадратный метр — 200, и все они внесены в список Всемирного наследия ЮНЕСКО.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Источник Билетик </a:t>
            </a:r>
            <a:r>
              <a:rPr lang="ru-RU" sz="2400" dirty="0" err="1"/>
              <a:t>Аэро</a:t>
            </a:r>
            <a:r>
              <a:rPr lang="ru-RU" sz="2400" dirty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https://www.biletik.aero/handbook/blog/puteshestvie-po-zolotomu-koltsu-drevniy-gorod-suzdal/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4405313"/>
            <a:ext cx="1714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788" y="4537075"/>
            <a:ext cx="25527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537075"/>
            <a:ext cx="22828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936625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Владимир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009650" y="836613"/>
            <a:ext cx="7450138" cy="1079500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Владимир - один из древнейших русских городов. Владимир считается воротами в Золотое кольцо России.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844675"/>
            <a:ext cx="47101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29638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3302000"/>
            <a:ext cx="247173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936625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Иваново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68313" y="620713"/>
            <a:ext cx="8351837" cy="28797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ru-RU" sz="2400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Известен под названиями «Город невест», «Родина первого Совета», «Ситцевый край», а также «Русский (или Красный) Манчестер». Иваново является историческим центром производства тканей в России.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573463"/>
            <a:ext cx="2232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49625"/>
            <a:ext cx="439102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35937" cy="2376487"/>
          </a:xfrm>
        </p:spPr>
        <p:txBody>
          <a:bodyPr/>
          <a:lstStyle/>
          <a:p>
            <a:pPr algn="ctr" eaLnBrk="1" hangingPunct="1"/>
            <a:r>
              <a:rPr lang="ru-RU" b="1" i="1" dirty="0" smtClean="0"/>
              <a:t>«Золотое кольцо» России – наглядная энциклопедия древнерусской архитектуры</a:t>
            </a:r>
          </a:p>
        </p:txBody>
      </p:sp>
      <p:pic>
        <p:nvPicPr>
          <p:cNvPr id="2050" name="Picture 2" descr="C:\Users\учитель\Documents\proekt-muzey-puteshestviy-zolotoe-koltso-rossii-okruzhayuschiy-mir-3-klass-2-ch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57438"/>
            <a:ext cx="7488832" cy="43119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/>
              <a:t>Золотое </a:t>
            </a:r>
            <a:r>
              <a:rPr lang="ru-RU" b="1" dirty="0" smtClean="0"/>
              <a:t>кольцо </a:t>
            </a:r>
            <a:r>
              <a:rPr lang="ru-RU" b="1" dirty="0" smtClean="0"/>
              <a:t>России</a:t>
            </a:r>
            <a:endParaRPr lang="ru-RU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Маршрут под названием Золотое Кольцо России появился после выхода «путевых заметок» искусствоведа Юрия Бычкова. Его целью были города Владимирской области, но возвращаться назад он этим путем не стал, включив в свой маршрут Ярославль, тем самым заключив его в кольцо. Сегодня это один из самых популярных туристических маршрутов по древним городам Центральной России. Малое Золотое Кольцо — это 8 прекрасных городов, объединенных исторической значимостью и прекрасными памятниками архитектуры.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Источник: https://tur-ray.ru/zolotoe-koltso-rossii-goroda.html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1081087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Состав «Золотого кольца»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23850" y="1111250"/>
            <a:ext cx="4032250" cy="5486400"/>
          </a:xfrm>
        </p:spPr>
        <p:txBody>
          <a:bodyPr>
            <a:normAutofit fontScale="92500" lnSpcReduction="20000"/>
          </a:bodyPr>
          <a:lstStyle/>
          <a:p>
            <a:pPr defTabSz="914400" eaLnBrk="1" hangingPunct="1">
              <a:lnSpc>
                <a:spcPct val="120000"/>
              </a:lnSpc>
              <a:spcAft>
                <a:spcPct val="0"/>
              </a:spcAft>
              <a:buClrTx/>
              <a:buFont typeface="Wingdings 2" pitchFamily="18" charset="2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«Золотое кольцо» входят 10 основных городов: Сергиев Посад, Переславль-Залесский, Ростов Великий, Углич, Ярославль, Кострома, Плёс, Иваново, Суздаль, Владимир, а туристический маршрут проходит по 6 областям: Московской, Владимирской, Ивановской, Костромской, Тверской, Ярославской. Проект разработан так, чтобы представить миру уникальные наследие древней Руси.</a:t>
            </a:r>
          </a:p>
          <a:p>
            <a:pPr defTabSz="914400" eaLnBrk="1" hangingPunct="1"/>
            <a:endParaRPr lang="ru-R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863" y="1773238"/>
            <a:ext cx="44831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09650" y="0"/>
            <a:ext cx="7124700" cy="836613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Сергиев Посад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042988" y="765175"/>
            <a:ext cx="7126287" cy="2519363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Самой популярной достопримечательностью Сергиева Посада является ансамбль Троице-Сергиевой лавры. Троице-Сергиева лавра — крупнейший православный мужской монастырь России. Монастырь построен на реке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Кончуре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942337" cy="426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936625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Переславль-Залесский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052513"/>
            <a:ext cx="4176713" cy="5184799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древнейших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городов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центральной России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 в 1152 году князем Юрием Долгоруким. Расположен на полпути от Москвы до Ярославля (в 130 километрах к северо-востоку от Москвы) на берегу Плещеева озера.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Жемчужиной его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архитектуры является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-Преображенский собор 12 века, древнейшая из сохранившихся церквей всей центральной России.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988" y="1268413"/>
            <a:ext cx="343852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865188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Ростов Великий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1123950"/>
            <a:ext cx="4354513" cy="5257800"/>
          </a:xfrm>
        </p:spPr>
        <p:txBody>
          <a:bodyPr rtlCol="0">
            <a:normAutofit fontScale="70000" lnSpcReduction="20000"/>
          </a:bodyPr>
          <a:lstStyle/>
          <a:p>
            <a:pPr marL="0" indent="0" algn="just" defTabSz="914400" eaLnBrk="1" hangingPunct="1">
              <a:lnSpc>
                <a:spcPct val="120000"/>
              </a:lnSpc>
              <a:spcAft>
                <a:spcPct val="0"/>
              </a:spcAft>
              <a:buClrTx/>
              <a:buFont typeface="Wingdings 2" charset="2"/>
              <a:buNone/>
              <a:defRPr/>
            </a:pPr>
            <a:r>
              <a:rPr lang="ru-RU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Расположен Ростов на низменном берегу озера </a:t>
            </a:r>
            <a:r>
              <a:rPr lang="ru-RU" sz="3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Неро</a:t>
            </a:r>
            <a:r>
              <a:rPr lang="ru-RU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defTabSz="914400" eaLnBrk="1" hangingPunct="1">
              <a:lnSpc>
                <a:spcPct val="120000"/>
              </a:lnSpc>
              <a:spcAft>
                <a:spcPct val="0"/>
              </a:spcAft>
              <a:buClrTx/>
              <a:buFont typeface="Wingdings 2" charset="2"/>
              <a:buNone/>
              <a:defRPr/>
            </a:pPr>
            <a:r>
              <a:rPr lang="ru-RU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Легенда утверждает, что основатель Ростова носил имя Роста и назвал город в свою честь.</a:t>
            </a:r>
          </a:p>
          <a:p>
            <a:pPr marL="0" indent="0" algn="just" defTabSz="914400" eaLnBrk="1" hangingPunct="1">
              <a:lnSpc>
                <a:spcPct val="120000"/>
              </a:lnSpc>
              <a:spcAft>
                <a:spcPct val="0"/>
              </a:spcAft>
              <a:buClrTx/>
              <a:buFont typeface="Wingdings 2" charset="2"/>
              <a:buNone/>
              <a:defRPr/>
            </a:pPr>
            <a:r>
              <a:rPr lang="ru-RU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Уже с </a:t>
            </a:r>
            <a:r>
              <a:rPr lang="en-US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века именовался Великим, такое именование означало не размер города, а величину светской и духовной власти, сосредоточенной в одном месте.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25538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3284538"/>
            <a:ext cx="31813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09650" y="0"/>
            <a:ext cx="7124700" cy="836613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Углич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3257550"/>
            <a:ext cx="8642350" cy="326707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получил, по всей вероятности, от того, что Волга здесь делает угол. Кроме того, существует две менее вероятных версии: от того, что в этом месте выжигали угли, и от того, что сюда был переселён народ 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угличей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 реки Углы, притока Днепра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городе сохранились многочисленные образцы русской архитектуры.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5175"/>
            <a:ext cx="8208911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936625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Ярославль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323850" y="836613"/>
            <a:ext cx="4824413" cy="5832475"/>
          </a:xfrm>
        </p:spPr>
        <p:txBody>
          <a:bodyPr/>
          <a:lstStyle/>
          <a:p>
            <a:pPr algn="just" defTabSz="914400" eaLnBrk="1" hangingPunct="1">
              <a:spcAft>
                <a:spcPct val="0"/>
              </a:spcAft>
              <a:buClrTx/>
              <a:buFont typeface="Wingdings 2" pitchFamily="18" charset="2"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Ярославль раскинулся на высоком берегу реки Волги. Там, где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</a:rPr>
              <a:t>Которосль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 сливается с Волгой, находилось когда-то поселение под названием Медвежий угол. Легенда гласит, что в 1010 г. князь Ярослав Мудрый с дружиной захватил это селение, разрубив боевым топором языческое изображение медведя.</a:t>
            </a:r>
          </a:p>
          <a:p>
            <a:pPr defTabSz="914400" eaLnBrk="1" hangingPunct="1">
              <a:buNone/>
            </a:pPr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7488" y="-22225"/>
            <a:ext cx="26019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111500"/>
            <a:ext cx="42513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4005064"/>
            <a:ext cx="7234238" cy="2376686"/>
          </a:xfrm>
        </p:spPr>
        <p:txBody>
          <a:bodyPr rtlCol="0">
            <a:normAutofit/>
          </a:bodyPr>
          <a:lstStyle/>
          <a:p>
            <a:pPr marL="0" indent="0" algn="just" defTabSz="914400" eaLnBrk="1" hangingPunct="1">
              <a:spcAft>
                <a:spcPct val="0"/>
              </a:spcAft>
              <a:buClrTx/>
              <a:buFont typeface="Wingdings 2" charset="2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На банкноте «тысяча рублей» изображен </a:t>
            </a:r>
            <a:endParaRPr lang="ru-RU" sz="2400" dirty="0" smtClean="0">
              <a:solidFill>
                <a:prstClr val="black"/>
              </a:solidFill>
              <a:latin typeface="Times New Roman"/>
            </a:endParaRPr>
          </a:p>
          <a:p>
            <a:pPr marL="0" indent="0" algn="just" defTabSz="914400" eaLnBrk="1" hangingPunct="1">
              <a:spcAft>
                <a:spcPct val="0"/>
              </a:spcAft>
              <a:buClrTx/>
              <a:buFont typeface="Wingdings 2" charset="2"/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г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. Ярославль. На лицевой стороне герб города и гравюра с изображением памятника Ярославу Мудрому. На оборотной стороне банкноты - гравюра церкви «Иоанна Предтечи».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Российская банкнота 1000 рублейИзображён Ярославль и скульптура легендарного основателя города — Ярослава Мудр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8913"/>
            <a:ext cx="708660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484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Золотое кольцо России</vt:lpstr>
      <vt:lpstr>Состав «Золотого кольца»</vt:lpstr>
      <vt:lpstr>Сергиев Посад</vt:lpstr>
      <vt:lpstr>Переславль-Залесский</vt:lpstr>
      <vt:lpstr>Ростов Великий</vt:lpstr>
      <vt:lpstr>Углич</vt:lpstr>
      <vt:lpstr>Ярославль</vt:lpstr>
      <vt:lpstr>Слайд 9</vt:lpstr>
      <vt:lpstr>Кострома</vt:lpstr>
      <vt:lpstr>Плёс</vt:lpstr>
      <vt:lpstr>Суздаль</vt:lpstr>
      <vt:lpstr>Владимир</vt:lpstr>
      <vt:lpstr>Иваново</vt:lpstr>
      <vt:lpstr>«Золотое кольцо» России – наглядная энциклопедия древнерусской архитектуры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SamLab.ws</dc:creator>
  <cp:lastModifiedBy>учитель</cp:lastModifiedBy>
  <cp:revision>27</cp:revision>
  <dcterms:created xsi:type="dcterms:W3CDTF">2013-04-13T17:44:32Z</dcterms:created>
  <dcterms:modified xsi:type="dcterms:W3CDTF">2021-06-28T09:59:32Z</dcterms:modified>
</cp:coreProperties>
</file>