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57A"/>
    <a:srgbClr val="F37082"/>
    <a:srgbClr val="853E5B"/>
    <a:srgbClr val="F94900"/>
    <a:srgbClr val="613125"/>
    <a:srgbClr val="AC187B"/>
    <a:srgbClr val="542939"/>
    <a:srgbClr val="E4ECD1"/>
    <a:srgbClr val="8ED354"/>
    <a:srgbClr val="06A7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-15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9479" y="397933"/>
            <a:ext cx="71328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Выступление на РМО учителей начальных классов</a:t>
            </a:r>
          </a:p>
          <a:p>
            <a:pPr algn="ctr">
              <a:lnSpc>
                <a:spcPct val="150000"/>
              </a:lnSpc>
            </a:pPr>
            <a:endParaRPr lang="ru-RU" sz="2400" b="1" i="1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Тема: «</a:t>
            </a:r>
            <a:r>
              <a:rPr lang="ru-RU" sz="2400" b="1" i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Здоровьесберегающие</a:t>
            </a:r>
            <a:r>
              <a:rPr lang="ru-RU" sz="2400" b="1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технологии в начальной школе»</a:t>
            </a:r>
          </a:p>
          <a:p>
            <a:pPr algn="ctr"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Подготовила</a:t>
            </a:r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Яньшина</a:t>
            </a:r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О.В.,учитель</a:t>
            </a:r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начальных классов </a:t>
            </a:r>
            <a:r>
              <a:rPr lang="ru-RU" sz="2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МКОУ </a:t>
            </a:r>
            <a:r>
              <a:rPr lang="ru-RU" sz="2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Семено-Александровская</a:t>
            </a:r>
            <a:r>
              <a:rPr lang="ru-RU" sz="2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СОШ</a:t>
            </a:r>
            <a:endParaRPr lang="ru-RU" sz="2400" b="1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9141" y="713059"/>
            <a:ext cx="7660126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1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1765" y="201328"/>
            <a:ext cx="5900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600" b="1" dirty="0">
              <a:ln w="9525">
                <a:noFill/>
              </a:ln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634067" y="139128"/>
            <a:ext cx="707813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"Забота о здоровье ребёнка – это не просто комплекс санитарно-гигиенических норм и правил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 свод требований к режиму, питанию, труду, отдыху. Это прежде всего забота о гармоничной полноте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всех физических и духовных сил, и венцом этой гармонии является радость творчества".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 А. Сухомлинский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218" name="Picture 2" descr="C:\Users\учитель\Documents\shkola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404533"/>
            <a:ext cx="6798733" cy="3929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559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5273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1068" y="524933"/>
            <a:ext cx="62314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ru-RU" sz="2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Здоровьесберегающие</a:t>
            </a:r>
            <a:r>
              <a:rPr lang="ru-RU" sz="2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технологии</a:t>
            </a:r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технологии , обеспечивающие организацию необходимых  гигиенических условий      в                               образовательной организации;</a:t>
            </a:r>
            <a:endParaRPr lang="ru-RU" sz="24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оптимальной организации учебного процесса и физической активности школьников;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психолого-педагогические технологии</a:t>
            </a:r>
            <a:r>
              <a:rPr lang="ru-RU" sz="1400" dirty="0" smtClean="0"/>
              <a:t>.</a:t>
            </a: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696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47333" y="271441"/>
            <a:ext cx="616373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Психолого-педагогические факторы: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компетентность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учителя в вопросах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образовательных технологий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возрастных и функциональных возможностей школьников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выборе методик и технологий обучения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личность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его характер, особенности психологии, умение управлять своим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психоэмоциональным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состоянием; стиль педагогического общения, состояние здоровья, образ жизни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образовательной деятельности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учетом индивидуальных особенностей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учащихся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оптимальный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уровень  ограничений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свободы  эмоциональных  проявлений  учащихся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комфортного психологического климата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уроке и вообще  в образовательной организации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endParaRPr lang="ru-RU" sz="1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696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3157" y="271441"/>
            <a:ext cx="263795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ru-RU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8" name="Picture 4" descr="C:\Users\учитель\Documents\DSCN0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" y="220133"/>
            <a:ext cx="3462867" cy="3141135"/>
          </a:xfrm>
          <a:prstGeom prst="rect">
            <a:avLst/>
          </a:prstGeom>
          <a:noFill/>
        </p:spPr>
      </p:pic>
      <p:pic>
        <p:nvPicPr>
          <p:cNvPr id="6150" name="Picture 6" descr="C:\Users\учитель\Documents\DSCN00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8533" y="203201"/>
            <a:ext cx="4275667" cy="3141132"/>
          </a:xfrm>
          <a:prstGeom prst="rect">
            <a:avLst/>
          </a:prstGeom>
          <a:noFill/>
        </p:spPr>
      </p:pic>
      <p:pic>
        <p:nvPicPr>
          <p:cNvPr id="6151" name="Picture 7" descr="C:\Users\учитель\Documents\DSCN01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158066"/>
            <a:ext cx="4394200" cy="3454399"/>
          </a:xfrm>
          <a:prstGeom prst="rect">
            <a:avLst/>
          </a:prstGeom>
          <a:noFill/>
        </p:spPr>
      </p:pic>
      <p:pic>
        <p:nvPicPr>
          <p:cNvPr id="6152" name="Picture 8" descr="C:\Users\учитель\Documents\DSCN02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35400" y="2844799"/>
            <a:ext cx="4851400" cy="3759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569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5121" name="Picture 1" descr="C:\Users\учитель\Documents\shkol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5532"/>
            <a:ext cx="8559800" cy="6400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569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3156" y="271441"/>
            <a:ext cx="6010243" cy="98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4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Спасибо за внимание!</a:t>
            </a:r>
            <a:endParaRPr lang="ru-RU" sz="4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4097" name="Picture 1" descr="C:\Users\учитель\Documents\shkol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6263" y="1862138"/>
            <a:ext cx="3674004" cy="3878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5696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183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учитель</cp:lastModifiedBy>
  <cp:revision>105</cp:revision>
  <dcterms:created xsi:type="dcterms:W3CDTF">2013-11-19T05:52:05Z</dcterms:created>
  <dcterms:modified xsi:type="dcterms:W3CDTF">2019-08-29T15:29:16Z</dcterms:modified>
</cp:coreProperties>
</file>