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sldIdLst>
    <p:sldId id="264" r:id="rId2"/>
    <p:sldId id="256" r:id="rId3"/>
    <p:sldId id="258" r:id="rId4"/>
    <p:sldId id="259" r:id="rId5"/>
    <p:sldId id="257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E3BE5-54F2-4A79-B7F2-26EE42085B5B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D86D4-46FE-4793-82BB-4D7BE079F3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429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D86D4-46FE-4793-82BB-4D7BE079F3B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581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D86D4-46FE-4793-82BB-4D7BE079F3B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6321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D86D4-46FE-4793-82BB-4D7BE079F3B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213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C3D9ED-617F-4D2D-82B1-9FD56136E053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D0028B-21B5-4EDB-A02B-AFC89B7C210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Русский язык </a:t>
            </a:r>
            <a:br>
              <a:rPr lang="ru-RU" dirty="0" smtClean="0"/>
            </a:br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Заглавная буква в именах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собственных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Учитель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Яньшина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О.В.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28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1200" y="1371599"/>
            <a:ext cx="10468864" cy="2510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5300" b="1" dirty="0"/>
              <a:t/>
            </a:r>
            <a:br>
              <a:rPr lang="ru-RU" sz="5300" b="1" dirty="0"/>
            </a:br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похож на человечка, Но имеет он сердечко, И работе круглый год Он сердечко отдаёт. Он и чертит, и рисует. А сегодня вечерком Он раскрасил мне альбом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44707" y="5180791"/>
            <a:ext cx="8915399" cy="1126283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>
                <a:solidFill>
                  <a:schemeClr val="tx1"/>
                </a:solidFill>
              </a:rPr>
              <a:t>К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>
                <a:solidFill>
                  <a:schemeClr val="tx1"/>
                </a:solidFill>
              </a:rPr>
              <a:t>р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>
                <a:solidFill>
                  <a:schemeClr val="tx1"/>
                </a:solidFill>
              </a:rPr>
              <a:t>ндаш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brickellmag.com/wp-content/uploads/2018/06/1529436720-d0096ec6c83575373e3a21d129ff8f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5176" y="4093694"/>
            <a:ext cx="2468469" cy="246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271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4777" y="107576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 </a:t>
            </a:r>
            <a:r>
              <a:rPr lang="ru-RU" b="1" dirty="0"/>
              <a:t>стене висит давно,</a:t>
            </a:r>
            <a:br>
              <a:rPr lang="ru-RU" b="1" dirty="0"/>
            </a:br>
            <a:r>
              <a:rPr lang="ru-RU" b="1" dirty="0"/>
              <a:t>На холсте всего полно:</a:t>
            </a:r>
            <a:br>
              <a:rPr lang="ru-RU" b="1" dirty="0"/>
            </a:br>
            <a:r>
              <a:rPr lang="ru-RU" b="1" dirty="0"/>
              <a:t>Лес и речка, и машина…</a:t>
            </a:r>
            <a:br>
              <a:rPr lang="ru-RU" b="1" dirty="0"/>
            </a:br>
            <a:r>
              <a:rPr lang="ru-RU" b="1" dirty="0"/>
              <a:t>Называется -…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44707" y="5180791"/>
            <a:ext cx="8915399" cy="1126283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>
                <a:solidFill>
                  <a:schemeClr val="tx1"/>
                </a:solidFill>
              </a:rPr>
              <a:t>К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>
                <a:solidFill>
                  <a:schemeClr val="tx1"/>
                </a:solidFill>
              </a:rPr>
              <a:t>ртина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/>
          <a:srcRect l="10245" t="20392" r="11372" b="784"/>
          <a:stretch/>
        </p:blipFill>
        <p:spPr>
          <a:xfrm>
            <a:off x="3308630" y="3674695"/>
            <a:ext cx="3993776" cy="301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101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1671" y="1519518"/>
            <a:ext cx="8915399" cy="2262781"/>
          </a:xfrm>
        </p:spPr>
        <p:txBody>
          <a:bodyPr>
            <a:noAutofit/>
          </a:bodyPr>
          <a:lstStyle/>
          <a:p>
            <a:r>
              <a:rPr lang="ru-RU" sz="4800" b="1" dirty="0"/>
              <a:t>Где и книжки, и тетрадки Каждый день живут в порядке,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Даже </a:t>
            </a:r>
            <a:r>
              <a:rPr lang="ru-RU" sz="4800" b="1" dirty="0"/>
              <a:t>новенький пенал,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Тот</a:t>
            </a:r>
            <a:r>
              <a:rPr lang="ru-RU" sz="4800" b="1" dirty="0"/>
              <a:t>, что в школе забывал</a:t>
            </a:r>
            <a:r>
              <a:rPr lang="ru-RU" sz="4800" b="1" dirty="0" smtClean="0"/>
              <a:t>?</a:t>
            </a:r>
            <a:endParaRPr lang="ru-RU" sz="48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44707" y="5180791"/>
            <a:ext cx="8915399" cy="1126283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>
                <a:solidFill>
                  <a:schemeClr val="tx1"/>
                </a:solidFill>
              </a:rPr>
              <a:t>П</a:t>
            </a:r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r>
              <a:rPr lang="ru-RU" sz="6000" b="1" dirty="0" smtClean="0">
                <a:solidFill>
                  <a:schemeClr val="tx1"/>
                </a:solidFill>
              </a:rPr>
              <a:t>ртфель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s://im0-tub-ru.yandex.net/i?id=ea436fcc7f4309088203b5a9ab55c5fe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0175" y="3656790"/>
            <a:ext cx="26574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249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3988" y="936812"/>
            <a:ext cx="10233212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b="1" i="1" dirty="0" smtClean="0"/>
              <a:t>  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Исправь ошибки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Иванов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Весна, Тузик, </a:t>
            </a:r>
            <a:r>
              <a:rPr lang="ru-RU" sz="4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василий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задача,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ромашка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Альбом </a:t>
            </a:r>
            <a:endParaRPr lang="ru-RU" sz="4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16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3988" y="936812"/>
            <a:ext cx="10233212" cy="3777622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ru-RU" b="1" i="1" dirty="0" smtClean="0"/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Проверь, сравни: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Иванов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весна,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Ту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зик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Василий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ромашка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альбом 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6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Найди пару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2589212" y="2133600"/>
            <a:ext cx="2563522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</a:rPr>
              <a:t>г</a:t>
            </a:r>
            <a:r>
              <a:rPr lang="ru-RU" sz="4400" b="1" dirty="0" smtClean="0">
                <a:solidFill>
                  <a:schemeClr val="tx1"/>
                </a:solidFill>
              </a:rPr>
              <a:t>ород</a:t>
            </a:r>
            <a:endParaRPr lang="ru-RU" sz="4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</a:rPr>
              <a:t>девочка</a:t>
            </a:r>
          </a:p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</a:rPr>
              <a:t> река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котёнок</a:t>
            </a:r>
            <a:endParaRPr lang="ru-RU" sz="4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400" b="1" dirty="0">
                <a:solidFill>
                  <a:schemeClr val="tx1"/>
                </a:solidFill>
              </a:rPr>
              <a:t>собака</a:t>
            </a:r>
          </a:p>
        </p:txBody>
      </p:sp>
      <p:sp>
        <p:nvSpPr>
          <p:cNvPr id="7" name="Объект 6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7190747" y="2126222"/>
            <a:ext cx="2547492" cy="39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</a:rPr>
              <a:t>Москва 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</a:rPr>
              <a:t>Волга </a:t>
            </a:r>
          </a:p>
          <a:p>
            <a:pPr marL="0" indent="0">
              <a:buNone/>
            </a:pPr>
            <a:r>
              <a:rPr lang="ru-RU" sz="4400" b="1" dirty="0" err="1">
                <a:solidFill>
                  <a:srgbClr val="FF0000"/>
                </a:solidFill>
              </a:rPr>
              <a:t>Мурзик</a:t>
            </a:r>
            <a:endParaRPr lang="ru-RU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Лена</a:t>
            </a:r>
            <a:endParaRPr lang="ru-RU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Жучка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95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223682" y="100891"/>
            <a:ext cx="1096831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b="1" dirty="0"/>
              <a:t>  </a:t>
            </a:r>
            <a:r>
              <a:rPr lang="ru-RU" sz="4800" b="1" dirty="0" smtClean="0"/>
              <a:t>город  </a:t>
            </a:r>
            <a:r>
              <a:rPr lang="ru-RU" sz="4800" b="1" u="sng" dirty="0" smtClean="0">
                <a:solidFill>
                  <a:srgbClr val="C00000"/>
                </a:solidFill>
              </a:rPr>
              <a:t>М</a:t>
            </a:r>
            <a:r>
              <a:rPr lang="ru-RU" sz="4800" b="1" dirty="0" smtClean="0">
                <a:solidFill>
                  <a:srgbClr val="C00000"/>
                </a:solidFill>
              </a:rPr>
              <a:t>осква</a:t>
            </a:r>
            <a:r>
              <a:rPr lang="ru-RU" sz="4800" b="1" dirty="0" smtClean="0"/>
              <a:t>, река  </a:t>
            </a:r>
            <a:r>
              <a:rPr lang="ru-RU" sz="4800" b="1" u="sng" dirty="0">
                <a:solidFill>
                  <a:srgbClr val="C00000"/>
                </a:solidFill>
              </a:rPr>
              <a:t>В</a:t>
            </a:r>
            <a:r>
              <a:rPr lang="ru-RU" sz="4800" b="1" dirty="0">
                <a:solidFill>
                  <a:srgbClr val="C00000"/>
                </a:solidFill>
              </a:rPr>
              <a:t>олга</a:t>
            </a:r>
            <a:r>
              <a:rPr lang="ru-RU" sz="4800" b="1" dirty="0"/>
              <a:t>,</a:t>
            </a:r>
          </a:p>
          <a:p>
            <a:pPr>
              <a:lnSpc>
                <a:spcPct val="200000"/>
              </a:lnSpc>
            </a:pPr>
            <a:r>
              <a:rPr lang="ru-RU" sz="4800" b="1" dirty="0"/>
              <a:t>котёнок </a:t>
            </a:r>
            <a:r>
              <a:rPr lang="ru-RU" sz="4800" b="1" dirty="0">
                <a:solidFill>
                  <a:srgbClr val="C00000"/>
                </a:solidFill>
              </a:rPr>
              <a:t> </a:t>
            </a:r>
            <a:r>
              <a:rPr lang="ru-RU" sz="4800" b="1" u="sng" dirty="0" err="1" smtClean="0">
                <a:solidFill>
                  <a:srgbClr val="C00000"/>
                </a:solidFill>
              </a:rPr>
              <a:t>М</a:t>
            </a:r>
            <a:r>
              <a:rPr lang="ru-RU" sz="4800" b="1" dirty="0" err="1" smtClean="0">
                <a:solidFill>
                  <a:srgbClr val="C00000"/>
                </a:solidFill>
              </a:rPr>
              <a:t>урзик</a:t>
            </a:r>
            <a:r>
              <a:rPr lang="ru-RU" sz="4800" b="1" dirty="0" smtClean="0"/>
              <a:t>,     </a:t>
            </a:r>
            <a:r>
              <a:rPr lang="ru-RU" sz="4800" b="1" dirty="0" err="1" smtClean="0"/>
              <a:t>девочка</a:t>
            </a:r>
            <a:r>
              <a:rPr lang="ru-RU" sz="4800" b="1" u="sng" dirty="0" err="1" smtClean="0">
                <a:solidFill>
                  <a:srgbClr val="C00000"/>
                </a:solidFill>
              </a:rPr>
              <a:t>Л</a:t>
            </a:r>
            <a:r>
              <a:rPr lang="ru-RU" sz="4800" b="1" dirty="0" err="1" smtClean="0">
                <a:solidFill>
                  <a:srgbClr val="C00000"/>
                </a:solidFill>
              </a:rPr>
              <a:t>ена</a:t>
            </a:r>
            <a:r>
              <a:rPr lang="ru-RU" sz="4800" b="1" dirty="0" smtClean="0"/>
              <a:t>,      собака  </a:t>
            </a:r>
            <a:r>
              <a:rPr lang="ru-RU" sz="4800" b="1" u="sng" dirty="0">
                <a:solidFill>
                  <a:srgbClr val="C00000"/>
                </a:solidFill>
              </a:rPr>
              <a:t>Ж</a:t>
            </a:r>
            <a:r>
              <a:rPr lang="ru-RU" sz="4800" b="1" dirty="0">
                <a:solidFill>
                  <a:srgbClr val="C00000"/>
                </a:solidFill>
              </a:rPr>
              <a:t>учка</a:t>
            </a:r>
            <a:r>
              <a:rPr lang="ru-RU" sz="4800" b="1" dirty="0" smtClean="0"/>
              <a:t>.</a:t>
            </a:r>
            <a:endParaRPr lang="ru-RU" sz="2800" b="1" dirty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65713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Придумай имена собственные: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Город…………………., озеро……………………………, бабушка…………………………..,</a:t>
            </a:r>
          </a:p>
          <a:p>
            <a:pPr>
              <a:buNone/>
            </a:pPr>
            <a:r>
              <a:rPr lang="ru-RU" dirty="0" smtClean="0"/>
              <a:t>м</a:t>
            </a:r>
            <a:r>
              <a:rPr lang="ru-RU" dirty="0" smtClean="0"/>
              <a:t>альчик……………………….., река……………………………, село…………………………..,</a:t>
            </a:r>
          </a:p>
          <a:p>
            <a:pPr>
              <a:buNone/>
            </a:pPr>
            <a:r>
              <a:rPr lang="ru-RU" dirty="0" smtClean="0"/>
              <a:t>к</a:t>
            </a:r>
            <a:r>
              <a:rPr lang="ru-RU" dirty="0" smtClean="0"/>
              <a:t>ошка………………………….., корова………………………….., лошадь…………………..,</a:t>
            </a:r>
          </a:p>
          <a:p>
            <a:pPr>
              <a:buNone/>
            </a:pPr>
            <a:r>
              <a:rPr lang="ru-RU" dirty="0" smtClean="0"/>
              <a:t>к</a:t>
            </a:r>
            <a:r>
              <a:rPr lang="ru-RU" dirty="0" smtClean="0"/>
              <a:t>оза………………………….,пёс</a:t>
            </a:r>
            <a:r>
              <a:rPr lang="ru-RU" smtClean="0"/>
              <a:t>…………………………, девочка……………………………..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127</Words>
  <Application>Microsoft Office PowerPoint</Application>
  <PresentationFormat>Произвольный</PresentationFormat>
  <Paragraphs>34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Русский язык  1 класс</vt:lpstr>
      <vt:lpstr>    Не похож на человечка, Но имеет он сердечко, И работе круглый год Он сердечко отдаёт. Он и чертит, и рисует. А сегодня вечерком Он раскрасил мне альбом  </vt:lpstr>
      <vt:lpstr>На стене висит давно, На холсте всего полно: Лес и речка, и машина… Называется -…</vt:lpstr>
      <vt:lpstr>Где и книжки, и тетрадки Каждый день живут в порядке,  Даже новенький пенал,  Тот, что в школе забывал?</vt:lpstr>
      <vt:lpstr>Слайд 5</vt:lpstr>
      <vt:lpstr>Слайд 6</vt:lpstr>
      <vt:lpstr>Найди пару</vt:lpstr>
      <vt:lpstr>  город  Москва, река  Волга, котёнок  Мурзик,     девочкаЛена,      собака  Жучка. </vt:lpstr>
      <vt:lpstr>Придумай имена собственные: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Остро носик ты заточишь. Нарисуешь всё, что хочешь.  Будет солнце, море, пляж. Что же это?.. </dc:title>
  <dc:creator>Администратор</dc:creator>
  <cp:lastModifiedBy>учитель</cp:lastModifiedBy>
  <cp:revision>8</cp:revision>
  <dcterms:created xsi:type="dcterms:W3CDTF">2021-02-08T03:59:16Z</dcterms:created>
  <dcterms:modified xsi:type="dcterms:W3CDTF">2021-06-28T09:17:38Z</dcterms:modified>
</cp:coreProperties>
</file>