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1" r:id="rId12"/>
    <p:sldId id="272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6501B-C0BD-4927-8B78-E3DF5CCC3EDA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A0221-C8AC-4A82-B349-A5B418F5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urok.ru/russian/3-klass/imya-suschestvitelnoe/padezhi?seconds=0&amp;chapter_id=2148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14450" y="333375"/>
            <a:ext cx="7829550" cy="4103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к уроку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«Падежи имен существительных»</a:t>
            </a:r>
            <a:br>
              <a:rPr lang="ru-RU" dirty="0" smtClean="0"/>
            </a:br>
            <a:r>
              <a:rPr lang="ru-RU" dirty="0" smtClean="0"/>
              <a:t>3 класс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учитель </a:t>
            </a:r>
            <a:r>
              <a:rPr lang="ru-RU" dirty="0" err="1" smtClean="0"/>
              <a:t>Яньшина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98638" cy="498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40768"/>
            <a:ext cx="3924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b="49798"/>
          <a:stretch>
            <a:fillRect/>
          </a:stretch>
        </p:blipFill>
        <p:spPr bwMode="auto">
          <a:xfrm>
            <a:off x="251520" y="188640"/>
            <a:ext cx="814860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7488832" cy="31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27584" y="620688"/>
            <a:ext cx="59766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835696" y="1700808"/>
            <a:ext cx="60486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9307" t="-399" r="10211" b="2565"/>
          <a:stretch>
            <a:fillRect/>
          </a:stretch>
        </p:blipFill>
        <p:spPr bwMode="auto">
          <a:xfrm>
            <a:off x="467544" y="179740"/>
            <a:ext cx="8352928" cy="619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776864" cy="628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140968"/>
            <a:ext cx="3649140" cy="3693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ttps://infourok.ru/videouroki/1709h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4572000" cy="92333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https://interneturok.ru/russian/3-klass/imya-suschestvitelnoe/padezhi?seconds=0&amp;chapter_id=2148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696744" cy="585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24744"/>
            <a:ext cx="1080120" cy="77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9579" r="6301" b="1520"/>
          <a:stretch>
            <a:fillRect/>
          </a:stretch>
        </p:blipFill>
        <p:spPr bwMode="auto">
          <a:xfrm>
            <a:off x="179512" y="620688"/>
            <a:ext cx="841706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548680"/>
            <a:ext cx="812482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79" r="4482"/>
          <a:stretch>
            <a:fillRect/>
          </a:stretch>
        </p:blipFill>
        <p:spPr bwMode="auto">
          <a:xfrm>
            <a:off x="539552" y="476672"/>
            <a:ext cx="8208912" cy="58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3865" t="1652" r="4913" b="7512"/>
          <a:stretch>
            <a:fillRect/>
          </a:stretch>
        </p:blipFill>
        <p:spPr bwMode="auto">
          <a:xfrm>
            <a:off x="467544" y="385627"/>
            <a:ext cx="8312278" cy="592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1920" y="2564904"/>
          <a:ext cx="15358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</a:tblGrid>
              <a:tr h="293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940152" y="4149080"/>
          <a:ext cx="15358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</a:tblGrid>
              <a:tr h="293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88024" y="4653136"/>
          <a:ext cx="8325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52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40152" y="5229200"/>
          <a:ext cx="15358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</a:tblGrid>
              <a:tr h="293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23928" y="3573016"/>
          <a:ext cx="15358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</a:tblGrid>
              <a:tr h="293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463" y="3033713"/>
            <a:ext cx="981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 r="7193"/>
          <a:stretch>
            <a:fillRect/>
          </a:stretch>
        </p:blipFill>
        <p:spPr bwMode="auto">
          <a:xfrm>
            <a:off x="395536" y="260648"/>
            <a:ext cx="817942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t="19434" r="45297"/>
          <a:stretch>
            <a:fillRect/>
          </a:stretch>
        </p:blipFill>
        <p:spPr bwMode="auto">
          <a:xfrm>
            <a:off x="395536" y="1412776"/>
            <a:ext cx="49685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1772816"/>
            <a:ext cx="3240360" cy="55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564905"/>
            <a:ext cx="2736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56992"/>
            <a:ext cx="2736304" cy="4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05064"/>
            <a:ext cx="2520280" cy="50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725144"/>
            <a:ext cx="2232248" cy="46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60648"/>
            <a:ext cx="619540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1279"/>
            <a:ext cx="7200800" cy="611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4200"/>
          <a:stretch>
            <a:fillRect/>
          </a:stretch>
        </p:blipFill>
        <p:spPr bwMode="auto">
          <a:xfrm>
            <a:off x="467544" y="620688"/>
            <a:ext cx="792088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826165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11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уроку  «Падежи имен существительных» 3 класс учитель Яньшина О.В.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учитель</cp:lastModifiedBy>
  <cp:revision>9</cp:revision>
  <dcterms:created xsi:type="dcterms:W3CDTF">2017-11-11T05:29:30Z</dcterms:created>
  <dcterms:modified xsi:type="dcterms:W3CDTF">2021-06-28T08:07:31Z</dcterms:modified>
</cp:coreProperties>
</file>