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D96"/>
    <a:srgbClr val="0F2F65"/>
    <a:srgbClr val="01284B"/>
    <a:srgbClr val="011E48"/>
    <a:srgbClr val="0B2755"/>
    <a:srgbClr val="972B01"/>
    <a:srgbClr val="B94900"/>
    <a:srgbClr val="712703"/>
    <a:srgbClr val="92300F"/>
    <a:srgbClr val="A991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7" d="100"/>
          <a:sy n="87" d="100"/>
        </p:scale>
        <p:origin x="-229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C4DEEB-22C2-46AC-BA56-B14F5460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6571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9487" y="609600"/>
            <a:ext cx="8654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 семье закладываются корни, из которых вырастают потом и ветви, и цветы, и плоды. На моральном здоровье семьи строится педагогическая мудрость школы».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В.Сухомлинский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ocuments\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64228"/>
            <a:ext cx="8839200" cy="3279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48DCD88-551A-491F-B151-067C2878A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2583" y="1672591"/>
            <a:ext cx="7925473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 и изучение новейших подходов для формирования родительского коллектива;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Возрождение традиций семейного воспитания.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Педагогическое просвещение родителей по вопросам обучения и    воспитания.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продуктивного общения, взаимодействия всех участников образовательного пространства.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форм работы, направленных на организацию взаимодействия педагога и родителей.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886606"/>
            <a:ext cx="873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"Формирование ответственной позиции родителей и детей"</a:t>
            </a:r>
          </a:p>
          <a:p>
            <a:pPr lvl="0" algn="ctr"/>
            <a:endParaRPr lang="ru-RU" sz="2400" b="1" dirty="0">
              <a:ln w="9525">
                <a:noFill/>
              </a:ln>
              <a:solidFill>
                <a:srgbClr val="223D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557C7-8F6E-4B5A-81AA-CCDE3E50A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4855" y="1045573"/>
            <a:ext cx="817168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Формы работы с родителями: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Родительское собрание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Посещение семьи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Переписка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Тренинг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Совместные </a:t>
            </a:r>
            <a:r>
              <a:rPr lang="ru-RU" sz="2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досуговые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мероприятия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Родительский лекторий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Практикум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Деловая игра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Дискуссия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Открытый урок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0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557C7-8F6E-4B5A-81AA-CCDE3E50A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4855" y="1045573"/>
            <a:ext cx="81499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Сотрудничество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Доверие и уважение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Поддержка и помощь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Терпение и толерантность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Партнерство и взаимная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ответственность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ocuments\roditeli-1200x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456" y="2013857"/>
            <a:ext cx="5159830" cy="444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20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557C7-8F6E-4B5A-81AA-CCDE3E50A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C:\Users\учитель\Documents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43" y="794657"/>
            <a:ext cx="8403772" cy="562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20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557C7-8F6E-4B5A-81AA-CCDE3E50A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4855" y="1045573"/>
            <a:ext cx="8149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4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ocuments\Картинки-человек-со-знаком-вопроса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57" y="914400"/>
            <a:ext cx="8414657" cy="535577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3286" y="1825625"/>
            <a:ext cx="3973285" cy="4351338"/>
          </a:xfrm>
        </p:spPr>
        <p:txBody>
          <a:bodyPr/>
          <a:lstStyle/>
          <a:p>
            <a:r>
              <a:rPr lang="ru-RU" dirty="0" smtClean="0"/>
              <a:t>Является ли данная информация для Вас полезной?</a:t>
            </a:r>
          </a:p>
          <a:p>
            <a:r>
              <a:rPr lang="ru-RU" dirty="0" smtClean="0"/>
              <a:t>Будете ли Вы использовать в своей деятельности полученные знания?</a:t>
            </a:r>
          </a:p>
          <a:p>
            <a:r>
              <a:rPr lang="ru-RU" dirty="0" smtClean="0"/>
              <a:t>Возникли ли у Вас вопросы по данной теме?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20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122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Анкета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учитель</cp:lastModifiedBy>
  <cp:revision>75</cp:revision>
  <dcterms:created xsi:type="dcterms:W3CDTF">2013-11-19T05:52:05Z</dcterms:created>
  <dcterms:modified xsi:type="dcterms:W3CDTF">2019-08-28T05:56:50Z</dcterms:modified>
</cp:coreProperties>
</file>