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67" r:id="rId3"/>
    <p:sldId id="260" r:id="rId4"/>
    <p:sldId id="258" r:id="rId5"/>
    <p:sldId id="268" r:id="rId6"/>
    <p:sldId id="269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35A8F-A821-4E1D-8E3D-9E6CA10660D6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DF35-0F22-43ED-A84D-524D7C0322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74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DF35-0F22-43ED-A84D-524D7C0322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4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C31907-48C8-4787-BEBD-9F3CFB295FC8}" type="datetimeFigureOut">
              <a:rPr lang="ru-RU" smtClean="0"/>
              <a:t>25.11.2019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C5B85F-10D7-44F2-BB5F-7EA470C4DF0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o87AgB7o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61278"/>
              </p:ext>
            </p:extLst>
          </p:nvPr>
        </p:nvGraphicFramePr>
        <p:xfrm>
          <a:off x="1547664" y="206084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07904" y="3410267"/>
            <a:ext cx="3988296" cy="1456373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Семёно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–Александровская СОШ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Овсянникова Валентина Георгиевна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03648" y="1556792"/>
            <a:ext cx="6436568" cy="1566862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>
                <a:latin typeface="Times New Roman"/>
                <a:ea typeface="Calibri"/>
              </a:rPr>
              <a:t>Изменение  глаголов по </a:t>
            </a:r>
            <a:r>
              <a:rPr lang="ru-RU" sz="3200" b="1" dirty="0" smtClean="0">
                <a:latin typeface="Times New Roman"/>
                <a:ea typeface="Calibri"/>
              </a:rPr>
              <a:t>временам.  Образование временных форм глагола от неопределённой формы глагола.</a:t>
            </a:r>
          </a:p>
          <a:p>
            <a:r>
              <a:rPr lang="ru-RU" b="1" dirty="0" smtClean="0">
                <a:latin typeface="Times New Roman"/>
              </a:rPr>
              <a:t>4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7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 вариант</a:t>
            </a:r>
          </a:p>
          <a:p>
            <a:r>
              <a:rPr lang="ru-RU" sz="2400" dirty="0" smtClean="0"/>
              <a:t>Кричать – кричит – кричал – будет кричать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77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2 вариант</a:t>
            </a:r>
          </a:p>
          <a:p>
            <a:r>
              <a:rPr lang="ru-RU" sz="2400" dirty="0" smtClean="0"/>
              <a:t>Спеть – спел - споёт</a:t>
            </a:r>
            <a:endParaRPr lang="ru-RU" sz="2400" dirty="0"/>
          </a:p>
        </p:txBody>
      </p:sp>
      <p:pic>
        <p:nvPicPr>
          <p:cNvPr id="6146" name="Picture 2" descr="C:\Users\Валентина\Desktop\903257284-Smiley-Bookw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1371600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Стр.77 упр.160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7170" name="Picture 2" descr="C:\Users\Валентина\Desktop\31516_html_m5b3db088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1242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Спасибо за хорошую работу!</a:t>
            </a:r>
            <a:endParaRPr lang="ru-RU" sz="5400" dirty="0"/>
          </a:p>
        </p:txBody>
      </p:sp>
      <p:pic>
        <p:nvPicPr>
          <p:cNvPr id="4098" name="Picture 2" descr="C:\Users\Валенти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6886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26196"/>
              </p:ext>
            </p:extLst>
          </p:nvPr>
        </p:nvGraphicFramePr>
        <p:xfrm>
          <a:off x="1547664" y="2060848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делать?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сделать?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Кушать</a:t>
                      </a:r>
                    </a:p>
                    <a:p>
                      <a:r>
                        <a:rPr lang="ru-RU" sz="3600" dirty="0" smtClean="0"/>
                        <a:t>Сидеть</a:t>
                      </a:r>
                    </a:p>
                    <a:p>
                      <a:r>
                        <a:rPr lang="ru-RU" sz="3600" dirty="0" smtClean="0"/>
                        <a:t>Беречь</a:t>
                      </a:r>
                    </a:p>
                    <a:p>
                      <a:r>
                        <a:rPr lang="ru-RU" sz="3600" dirty="0" smtClean="0"/>
                        <a:t>Листать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Сломать</a:t>
                      </a:r>
                    </a:p>
                    <a:p>
                      <a:r>
                        <a:rPr lang="ru-RU" sz="3600" dirty="0" smtClean="0"/>
                        <a:t>Прибежать</a:t>
                      </a:r>
                    </a:p>
                    <a:p>
                      <a:r>
                        <a:rPr lang="ru-RU" sz="3600" dirty="0" smtClean="0"/>
                        <a:t>Продать</a:t>
                      </a:r>
                    </a:p>
                    <a:p>
                      <a:r>
                        <a:rPr lang="ru-RU" sz="3600" dirty="0" smtClean="0"/>
                        <a:t>Умыть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Валентина\Desktop\Love_En_Masse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1512168" cy="10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Работа в 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8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76872"/>
            <a:ext cx="6400800" cy="87780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Изменение  глаголов по временам. Образование временных форм от неопределённой формы глагола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87409"/>
              </p:ext>
            </p:extLst>
          </p:nvPr>
        </p:nvGraphicFramePr>
        <p:xfrm>
          <a:off x="1547663" y="2636912"/>
          <a:ext cx="5616625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1440999"/>
                <a:gridCol w="1315459"/>
                <a:gridCol w="1405520"/>
                <a:gridCol w="1454647"/>
              </a:tblGrid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Н.Ф.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охраня</a:t>
                      </a:r>
                      <a:r>
                        <a:rPr lang="ru-RU" sz="24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охранял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охраня</a:t>
                      </a:r>
                      <a:r>
                        <a:rPr lang="ru-RU" sz="2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будет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охраня</a:t>
                      </a:r>
                      <a:r>
                        <a:rPr lang="ru-RU" sz="24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сверну</a:t>
                      </a:r>
                      <a:r>
                        <a:rPr lang="ru-RU" sz="24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свернул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effectLst/>
                          <a:latin typeface="Calibri"/>
                        </a:rPr>
                        <a:t>-------------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свернёт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5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k-to-ent.net/matem/41rus/image0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78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tak-to-ent.net/matem/41rus/image0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8" y="1349152"/>
            <a:ext cx="705678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9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https://www.youtube.com/watch?v=hQo87AgB7oE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Физкультминутка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469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768782"/>
              </p:ext>
            </p:extLst>
          </p:nvPr>
        </p:nvGraphicFramePr>
        <p:xfrm>
          <a:off x="1475653" y="2780928"/>
          <a:ext cx="6192690" cy="2989538"/>
        </p:xfrm>
        <a:graphic>
          <a:graphicData uri="http://schemas.openxmlformats.org/drawingml/2006/table">
            <a:tbl>
              <a:tblPr firstRow="1" firstCol="1" bandRow="1"/>
              <a:tblGrid>
                <a:gridCol w="1584179"/>
                <a:gridCol w="1472388"/>
                <a:gridCol w="1573034"/>
                <a:gridCol w="1563089"/>
              </a:tblGrid>
              <a:tr h="81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Неопределенная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Настоящее время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Прошедшее время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Будущее время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094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читать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спрятать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читает</a:t>
                      </a: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-----------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читал</a:t>
                      </a: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спрятал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будет читать</a:t>
                      </a: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спрячет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 descr="C:\Users\Валентина\Desktop\Smile-2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18722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ошибку»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193773"/>
              </p:ext>
            </p:extLst>
          </p:nvPr>
        </p:nvGraphicFramePr>
        <p:xfrm>
          <a:off x="1115616" y="2348879"/>
          <a:ext cx="6984776" cy="2664298"/>
        </p:xfrm>
        <a:graphic>
          <a:graphicData uri="http://schemas.openxmlformats.org/drawingml/2006/table">
            <a:tbl>
              <a:tblPr firstRow="1" firstCol="1" bandRow="1"/>
              <a:tblGrid>
                <a:gridCol w="1783347"/>
                <a:gridCol w="1601029"/>
                <a:gridCol w="1837382"/>
                <a:gridCol w="1763018"/>
              </a:tblGrid>
              <a:tr h="7479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Неопределённая</a:t>
                      </a:r>
                      <a:r>
                        <a:rPr lang="ru-RU" sz="1600" baseline="0" dirty="0" smtClean="0"/>
                        <a:t> форма</a:t>
                      </a:r>
                      <a:endParaRPr lang="ru-RU" sz="16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Настоящее время</a:t>
                      </a:r>
                      <a:endParaRPr lang="ru-RU" sz="16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Прошедшее время</a:t>
                      </a:r>
                      <a:endParaRPr lang="ru-RU" sz="16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Будущее время</a:t>
                      </a:r>
                      <a:endParaRPr lang="ru-RU" sz="16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8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слушать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слушает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слушал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услышит</a:t>
                      </a:r>
                      <a:endParaRPr lang="ru-RU" sz="2400" b="1" i="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8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запеть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запоёт</a:t>
                      </a:r>
                      <a:endParaRPr lang="ru-RU" sz="2400" b="1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запел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запоёт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8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нести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несёт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унёс</a:t>
                      </a:r>
                      <a:endParaRPr lang="ru-RU" sz="2400" b="1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будет нести</a:t>
                      </a:r>
                      <a:endParaRPr lang="ru-RU" sz="20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Валентина\Desktop\Love_En_Masse - копия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7" y="908720"/>
            <a:ext cx="11239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7584" y="2492896"/>
            <a:ext cx="3668216" cy="312420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1 вариант</a:t>
            </a:r>
          </a:p>
          <a:p>
            <a:r>
              <a:rPr lang="ru-RU" sz="7200" b="1" dirty="0" smtClean="0"/>
              <a:t>Спеть</a:t>
            </a:r>
            <a:r>
              <a:rPr lang="ru-RU" sz="5600" b="1" dirty="0" smtClean="0"/>
              <a:t> </a:t>
            </a:r>
            <a:r>
              <a:rPr lang="ru-RU" sz="5600" b="1" dirty="0"/>
              <a:t>– </a:t>
            </a:r>
            <a:r>
              <a:rPr lang="ru-RU" sz="4300" dirty="0"/>
              <a:t>( ______?) – </a:t>
            </a:r>
            <a:r>
              <a:rPr lang="ru-RU" sz="4300" dirty="0" err="1" smtClean="0"/>
              <a:t>н.в</a:t>
            </a:r>
            <a:r>
              <a:rPr lang="ru-RU" sz="4300" dirty="0" smtClean="0"/>
              <a:t>. </a:t>
            </a:r>
            <a:r>
              <a:rPr lang="ru-RU" sz="4300" dirty="0"/>
              <a:t>– </a:t>
            </a:r>
            <a:r>
              <a:rPr lang="ru-RU" sz="4300" dirty="0" err="1" smtClean="0"/>
              <a:t>п.в</a:t>
            </a:r>
            <a:r>
              <a:rPr lang="ru-RU" sz="4300" dirty="0" smtClean="0"/>
              <a:t>. </a:t>
            </a:r>
            <a:r>
              <a:rPr lang="ru-RU" sz="4300" dirty="0"/>
              <a:t>– </a:t>
            </a:r>
            <a:r>
              <a:rPr lang="ru-RU" sz="4300" dirty="0" err="1" smtClean="0"/>
              <a:t>б.в</a:t>
            </a:r>
            <a:r>
              <a:rPr lang="ru-RU" sz="4300" dirty="0" smtClean="0"/>
              <a:t>.</a:t>
            </a:r>
            <a:endParaRPr lang="ru-RU" sz="4300" dirty="0"/>
          </a:p>
          <a:p>
            <a:r>
              <a:rPr lang="ru-RU" sz="7200" b="1" dirty="0" smtClean="0"/>
              <a:t>Покрасит</a:t>
            </a:r>
            <a:r>
              <a:rPr lang="ru-RU" sz="4300" dirty="0" smtClean="0"/>
              <a:t>– </a:t>
            </a:r>
            <a:r>
              <a:rPr lang="ru-RU" sz="4300" dirty="0"/>
              <a:t>( ______?) – </a:t>
            </a:r>
            <a:r>
              <a:rPr lang="ru-RU" sz="4300" dirty="0" err="1" smtClean="0"/>
              <a:t>н.в</a:t>
            </a:r>
            <a:r>
              <a:rPr lang="ru-RU" sz="4300" dirty="0" smtClean="0"/>
              <a:t>. </a:t>
            </a:r>
            <a:r>
              <a:rPr lang="ru-RU" sz="4300" dirty="0"/>
              <a:t>– </a:t>
            </a:r>
            <a:r>
              <a:rPr lang="ru-RU" sz="4300" dirty="0" err="1" smtClean="0"/>
              <a:t>п.в</a:t>
            </a:r>
            <a:r>
              <a:rPr lang="ru-RU" sz="4300" dirty="0" smtClean="0"/>
              <a:t>. </a:t>
            </a:r>
            <a:r>
              <a:rPr lang="ru-RU" sz="4300" dirty="0"/>
              <a:t>– </a:t>
            </a:r>
            <a:r>
              <a:rPr lang="ru-RU" sz="4300" dirty="0" err="1" smtClean="0"/>
              <a:t>б.в</a:t>
            </a:r>
            <a:r>
              <a:rPr lang="ru-RU" sz="4300" dirty="0" smtClean="0"/>
              <a:t>.</a:t>
            </a:r>
            <a:endParaRPr lang="ru-RU" sz="4300" dirty="0"/>
          </a:p>
          <a:p>
            <a:r>
              <a:rPr lang="ru-RU" sz="7200" b="1" dirty="0"/>
              <a:t>Кричать</a:t>
            </a:r>
            <a:r>
              <a:rPr lang="ru-RU" sz="4300" dirty="0"/>
              <a:t> – ( ______?) – </a:t>
            </a:r>
            <a:r>
              <a:rPr lang="ru-RU" sz="4300" dirty="0" err="1" smtClean="0"/>
              <a:t>н.в</a:t>
            </a:r>
            <a:r>
              <a:rPr lang="ru-RU" sz="4300" dirty="0" smtClean="0"/>
              <a:t>. </a:t>
            </a:r>
            <a:r>
              <a:rPr lang="ru-RU" sz="4300" dirty="0"/>
              <a:t>– </a:t>
            </a:r>
            <a:r>
              <a:rPr lang="ru-RU" sz="4300" dirty="0" err="1" smtClean="0"/>
              <a:t>п.в</a:t>
            </a:r>
            <a:r>
              <a:rPr lang="ru-RU" sz="4300" dirty="0" smtClean="0"/>
              <a:t>. </a:t>
            </a:r>
            <a:r>
              <a:rPr lang="ru-RU" sz="4300" dirty="0"/>
              <a:t>– </a:t>
            </a:r>
            <a:r>
              <a:rPr lang="ru-RU" sz="4300" dirty="0" err="1" smtClean="0"/>
              <a:t>б.в</a:t>
            </a:r>
            <a:r>
              <a:rPr lang="ru-RU" sz="4300" dirty="0" smtClean="0"/>
              <a:t>.</a:t>
            </a:r>
            <a:endParaRPr lang="ru-RU" sz="4300" dirty="0"/>
          </a:p>
          <a:p>
            <a:pPr indent="0">
              <a:buNone/>
            </a:pPr>
            <a:r>
              <a:rPr lang="ru-RU" sz="4300" dirty="0"/>
              <a:t/>
            </a:r>
            <a:br>
              <a:rPr lang="ru-RU" sz="4300" dirty="0"/>
            </a:br>
            <a:endParaRPr lang="ru-RU" sz="4300" dirty="0"/>
          </a:p>
          <a:p>
            <a:r>
              <a:rPr lang="ru-RU" sz="6400" dirty="0"/>
              <a:t>Выбери глагол, который имеет </a:t>
            </a:r>
            <a:r>
              <a:rPr lang="ru-RU" sz="6400" b="1" dirty="0"/>
              <a:t>три временные формы</a:t>
            </a:r>
            <a:r>
              <a:rPr lang="ru-RU" sz="6400" dirty="0"/>
              <a:t>. Запиши его и измени по временам. </a:t>
            </a:r>
            <a:br>
              <a:rPr lang="ru-RU" sz="6400" dirty="0"/>
            </a:br>
            <a:endParaRPr lang="ru-RU" sz="6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«Выбери меня»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452192" cy="3124200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 smtClean="0"/>
              <a:t>2 вариант</a:t>
            </a:r>
          </a:p>
          <a:p>
            <a:r>
              <a:rPr lang="ru-RU" sz="2900" b="1" dirty="0"/>
              <a:t>Спеть</a:t>
            </a:r>
            <a:r>
              <a:rPr lang="ru-RU" sz="1900" dirty="0"/>
              <a:t> – ( ______?) – </a:t>
            </a:r>
            <a:r>
              <a:rPr lang="ru-RU" sz="1900" dirty="0" err="1"/>
              <a:t>н.в</a:t>
            </a:r>
            <a:r>
              <a:rPr lang="ru-RU" sz="1900" dirty="0"/>
              <a:t>. – </a:t>
            </a:r>
            <a:r>
              <a:rPr lang="ru-RU" sz="1900" dirty="0" err="1"/>
              <a:t>п.в</a:t>
            </a:r>
            <a:r>
              <a:rPr lang="ru-RU" sz="1900" dirty="0"/>
              <a:t>. – </a:t>
            </a:r>
            <a:r>
              <a:rPr lang="ru-RU" sz="1900" dirty="0" err="1"/>
              <a:t>б.в</a:t>
            </a:r>
            <a:r>
              <a:rPr lang="ru-RU" sz="1900" dirty="0"/>
              <a:t>.</a:t>
            </a:r>
          </a:p>
          <a:p>
            <a:r>
              <a:rPr lang="ru-RU" sz="2900" b="1" dirty="0" smtClean="0"/>
              <a:t>Покрасит </a:t>
            </a:r>
            <a:r>
              <a:rPr lang="ru-RU" sz="1900" dirty="0"/>
              <a:t>– ( ______?) – </a:t>
            </a:r>
            <a:r>
              <a:rPr lang="ru-RU" sz="1900" dirty="0" err="1"/>
              <a:t>н.в</a:t>
            </a:r>
            <a:r>
              <a:rPr lang="ru-RU" sz="1900" dirty="0"/>
              <a:t>. – </a:t>
            </a:r>
            <a:r>
              <a:rPr lang="ru-RU" sz="1900" dirty="0" err="1"/>
              <a:t>п.в</a:t>
            </a:r>
            <a:r>
              <a:rPr lang="ru-RU" sz="1900" dirty="0"/>
              <a:t>. – </a:t>
            </a:r>
            <a:r>
              <a:rPr lang="ru-RU" sz="1900" dirty="0" err="1"/>
              <a:t>б.в</a:t>
            </a:r>
            <a:r>
              <a:rPr lang="ru-RU" sz="1900" dirty="0"/>
              <a:t>.</a:t>
            </a:r>
          </a:p>
          <a:p>
            <a:r>
              <a:rPr lang="ru-RU" sz="3200" b="1" dirty="0"/>
              <a:t>Кричать</a:t>
            </a:r>
            <a:r>
              <a:rPr lang="ru-RU" sz="1900" dirty="0"/>
              <a:t> – ( ______?) – </a:t>
            </a:r>
            <a:r>
              <a:rPr lang="ru-RU" sz="1900" dirty="0" err="1"/>
              <a:t>н.в</a:t>
            </a:r>
            <a:r>
              <a:rPr lang="ru-RU" sz="1900" dirty="0"/>
              <a:t>. – </a:t>
            </a:r>
            <a:r>
              <a:rPr lang="ru-RU" sz="1900" dirty="0" err="1"/>
              <a:t>п.в</a:t>
            </a:r>
            <a:r>
              <a:rPr lang="ru-RU" sz="1900" dirty="0"/>
              <a:t>. – </a:t>
            </a:r>
            <a:r>
              <a:rPr lang="ru-RU" sz="1900" dirty="0" err="1"/>
              <a:t>б.в</a:t>
            </a:r>
            <a:r>
              <a:rPr lang="ru-RU" sz="1900" dirty="0" smtClean="0"/>
              <a:t>.</a:t>
            </a:r>
            <a:r>
              <a:rPr lang="ru-RU" sz="1900" dirty="0"/>
              <a:t/>
            </a:r>
            <a:br>
              <a:rPr lang="ru-RU" sz="1900" dirty="0"/>
            </a:br>
            <a:endParaRPr lang="ru-RU" sz="1900" dirty="0" smtClean="0"/>
          </a:p>
          <a:p>
            <a:endParaRPr lang="ru-RU" sz="1900" dirty="0"/>
          </a:p>
          <a:p>
            <a:r>
              <a:rPr lang="ru-RU" sz="2900" dirty="0"/>
              <a:t>Выбери глагол, который имеет </a:t>
            </a:r>
            <a:r>
              <a:rPr lang="ru-RU" sz="2900" dirty="0" smtClean="0"/>
              <a:t>две временные </a:t>
            </a:r>
            <a:r>
              <a:rPr lang="ru-RU" sz="2900" dirty="0"/>
              <a:t>формы. Запиши его и измени по временам</a:t>
            </a:r>
            <a:r>
              <a:rPr lang="ru-RU" sz="1400" dirty="0"/>
              <a:t>.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122" name="Picture 2" descr="C:\Users\Валентина\Desktop\903257284-Smiley-Bookw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1371600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730</TotalTime>
  <Words>228</Words>
  <Application>Microsoft Office PowerPoint</Application>
  <PresentationFormat>Экран (4:3)</PresentationFormat>
  <Paragraphs>86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Подготовил: учитель начальных классов МКОУ Семёно–Александровская СОШ Овсянникова Валентина Георгиевна</vt:lpstr>
      <vt:lpstr>Работа в группе</vt:lpstr>
      <vt:lpstr>Изменение  глаголов по временам. Образование временных форм от неопределённой формы глагола.</vt:lpstr>
      <vt:lpstr>Презентация PowerPoint</vt:lpstr>
      <vt:lpstr>Презентация PowerPoint</vt:lpstr>
      <vt:lpstr>https://www.youtube.com/watch?v=hQo87AgB7oE</vt:lpstr>
      <vt:lpstr>Работа в парах</vt:lpstr>
      <vt:lpstr>«Найди ошибку»</vt:lpstr>
      <vt:lpstr>«Выбери меня»</vt:lpstr>
      <vt:lpstr>Самопроверка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17</cp:revision>
  <dcterms:created xsi:type="dcterms:W3CDTF">2016-03-14T18:01:12Z</dcterms:created>
  <dcterms:modified xsi:type="dcterms:W3CDTF">2019-11-25T08:32:08Z</dcterms:modified>
</cp:coreProperties>
</file>