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photoAlbum layout="2picTitle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477" autoAdjust="0"/>
  </p:normalViewPr>
  <p:slideViewPr>
    <p:cSldViewPr>
      <p:cViewPr>
        <p:scale>
          <a:sx n="65" d="100"/>
          <a:sy n="65" d="100"/>
        </p:scale>
        <p:origin x="-12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D551849-AD0A-43FC-913D-2FFF545D560D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E2E9775-7CBA-4D89-BDC0-81CE49E5489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</p:spPr>
        <p:txBody>
          <a:bodyPr/>
          <a:lstStyle/>
          <a:p>
            <a:r>
              <a:rPr lang="ru-RU" sz="6000" dirty="0" smtClean="0"/>
              <a:t>Ну вот и всё…..</a:t>
            </a:r>
            <a:br>
              <a:rPr lang="ru-RU" sz="6000" dirty="0" smtClean="0"/>
            </a:br>
            <a:r>
              <a:rPr lang="ru-RU" sz="6000" dirty="0" smtClean="0"/>
              <a:t>Нам надо расставаться!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4098" y="4570028"/>
            <a:ext cx="6764527" cy="198359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Выпускной вечер</a:t>
            </a:r>
          </a:p>
          <a:p>
            <a:r>
              <a:rPr lang="ru-RU" sz="2400" b="1" dirty="0" smtClean="0"/>
              <a:t>Подготовительная группа</a:t>
            </a:r>
          </a:p>
          <a:p>
            <a:r>
              <a:rPr lang="ru-RU" sz="1800" b="1" dirty="0" smtClean="0"/>
              <a:t>МКОУ Семено-Александровская СОШ</a:t>
            </a:r>
          </a:p>
          <a:p>
            <a:pPr algn="ctr"/>
            <a:r>
              <a:rPr lang="ru-RU" sz="2000" b="1" dirty="0" smtClean="0"/>
              <a:t>2016 год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0125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err="1" smtClean="0"/>
              <a:t>Ахмоева</a:t>
            </a:r>
            <a:r>
              <a:rPr lang="ru-RU" dirty="0" smtClean="0"/>
              <a:t> </a:t>
            </a:r>
            <a:r>
              <a:rPr lang="ru-RU" dirty="0" err="1" smtClean="0"/>
              <a:t>кристина</a:t>
            </a:r>
            <a:endParaRPr lang="ru-RU" dirty="0"/>
          </a:p>
        </p:txBody>
      </p:sp>
      <p:pic>
        <p:nvPicPr>
          <p:cNvPr id="3" name="Рисунок 2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1646238"/>
            <a:ext cx="33401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6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Лило </a:t>
            </a:r>
            <a:r>
              <a:rPr lang="ru-RU" dirty="0" err="1" smtClean="0"/>
              <a:t>егор</a:t>
            </a:r>
            <a:endParaRPr lang="ru-RU" dirty="0"/>
          </a:p>
        </p:txBody>
      </p:sp>
      <p:pic>
        <p:nvPicPr>
          <p:cNvPr id="3" name="Рисунок 2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50" y="1646238"/>
            <a:ext cx="31750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3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Юрьев </a:t>
            </a:r>
            <a:r>
              <a:rPr lang="ru-RU" dirty="0" err="1" smtClean="0"/>
              <a:t>иван</a:t>
            </a:r>
            <a:endParaRPr lang="ru-RU" dirty="0"/>
          </a:p>
        </p:txBody>
      </p:sp>
      <p:pic>
        <p:nvPicPr>
          <p:cNvPr id="3" name="Рисунок 2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3975"/>
            <a:ext cx="4000500" cy="285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50" y="1646238"/>
            <a:ext cx="31750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5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Беседина </a:t>
            </a:r>
            <a:r>
              <a:rPr lang="ru-RU" dirty="0" err="1" smtClean="0"/>
              <a:t>ирина</a:t>
            </a:r>
            <a:endParaRPr lang="ru-RU" dirty="0"/>
          </a:p>
        </p:txBody>
      </p:sp>
      <p:pic>
        <p:nvPicPr>
          <p:cNvPr id="3" name="Рисунок 2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3" y="1646238"/>
            <a:ext cx="26701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646238"/>
            <a:ext cx="31940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0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Леонов </a:t>
            </a:r>
            <a:r>
              <a:rPr lang="ru-RU" dirty="0" err="1" smtClean="0"/>
              <a:t>павел</a:t>
            </a:r>
            <a:endParaRPr lang="ru-RU" dirty="0"/>
          </a:p>
        </p:txBody>
      </p:sp>
      <p:pic>
        <p:nvPicPr>
          <p:cNvPr id="3" name="Рисунок 2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1646238"/>
            <a:ext cx="31432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7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err="1" smtClean="0"/>
              <a:t>Скорлупина</a:t>
            </a:r>
            <a:r>
              <a:rPr lang="ru-RU" dirty="0" smtClean="0"/>
              <a:t> </a:t>
            </a:r>
            <a:r>
              <a:rPr lang="ru-RU" dirty="0" err="1" smtClean="0"/>
              <a:t>полина</a:t>
            </a:r>
            <a:endParaRPr lang="ru-RU" dirty="0"/>
          </a:p>
        </p:txBody>
      </p:sp>
      <p:pic>
        <p:nvPicPr>
          <p:cNvPr id="3" name="Рисунок 2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11" y="1646238"/>
            <a:ext cx="32131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6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err="1" smtClean="0"/>
              <a:t>Зацепин</a:t>
            </a:r>
            <a:r>
              <a:rPr lang="ru-RU" dirty="0" smtClean="0"/>
              <a:t> </a:t>
            </a:r>
            <a:r>
              <a:rPr lang="ru-RU" dirty="0" err="1" smtClean="0"/>
              <a:t>виталий</a:t>
            </a:r>
            <a:endParaRPr lang="ru-RU" dirty="0"/>
          </a:p>
        </p:txBody>
      </p:sp>
      <p:pic>
        <p:nvPicPr>
          <p:cNvPr id="3" name="Рисунок 2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3" y="1646238"/>
            <a:ext cx="26701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56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err="1" smtClean="0"/>
              <a:t>Котлова</a:t>
            </a:r>
            <a:r>
              <a:rPr lang="ru-RU" dirty="0" smtClean="0"/>
              <a:t> анна</a:t>
            </a:r>
            <a:endParaRPr lang="ru-RU" dirty="0"/>
          </a:p>
        </p:txBody>
      </p:sp>
      <p:pic>
        <p:nvPicPr>
          <p:cNvPr id="3" name="Рисунок 2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50" y="1646238"/>
            <a:ext cx="31750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5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Шаталов </a:t>
            </a:r>
            <a:r>
              <a:rPr lang="ru-RU" dirty="0" err="1" smtClean="0"/>
              <a:t>глеб</a:t>
            </a:r>
            <a:endParaRPr lang="ru-RU" dirty="0"/>
          </a:p>
        </p:txBody>
      </p:sp>
      <p:pic>
        <p:nvPicPr>
          <p:cNvPr id="3" name="Рисунок 2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3" y="1646238"/>
            <a:ext cx="26701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25" y="1646238"/>
            <a:ext cx="32702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29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Черепнин максим</a:t>
            </a:r>
            <a:endParaRPr lang="ru-RU" dirty="0"/>
          </a:p>
        </p:txBody>
      </p:sp>
      <p:pic>
        <p:nvPicPr>
          <p:cNvPr id="3" name="Рисунок 2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3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75" y="1646238"/>
            <a:ext cx="32305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1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Луценко Вероника</a:t>
            </a:r>
            <a:endParaRPr lang="ru-RU" dirty="0"/>
          </a:p>
        </p:txBody>
      </p:sp>
      <p:pic>
        <p:nvPicPr>
          <p:cNvPr id="3" name="Рисунок 2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63" y="1646238"/>
            <a:ext cx="32019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6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26304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Вот такими мы были…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3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5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Хорошо у нас в саду!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00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333" y="332656"/>
            <a:ext cx="7520940" cy="548640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</a:rPr>
              <a:t>Дружно играем</a:t>
            </a:r>
            <a:endParaRPr lang="ru-RU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35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479064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Растем сильными и здоровыми.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6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551072"/>
          </a:xfrm>
        </p:spPr>
        <p:txBody>
          <a:bodyPr/>
          <a:lstStyle/>
          <a:p>
            <a:pPr algn="ctr"/>
            <a:r>
              <a:rPr lang="ru-RU" sz="5400" b="1" i="1" dirty="0" smtClean="0">
                <a:solidFill>
                  <a:srgbClr val="7030A0"/>
                </a:solidFill>
              </a:rPr>
              <a:t>Нам весело!</a:t>
            </a:r>
            <a:endParaRPr lang="ru-RU" sz="54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0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479064"/>
          </a:xfrm>
        </p:spPr>
        <p:txBody>
          <a:bodyPr/>
          <a:lstStyle/>
          <a:p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</a:rPr>
              <a:t>Летние развлечения</a:t>
            </a:r>
            <a:endParaRPr lang="ru-RU" sz="5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5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479064"/>
          </a:xfrm>
        </p:spPr>
        <p:txBody>
          <a:bodyPr/>
          <a:lstStyle/>
          <a:p>
            <a:pPr algn="ctr"/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</a:rPr>
              <a:t>Интересно и весело!</a:t>
            </a:r>
            <a:endParaRPr lang="ru-RU" sz="4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2475"/>
            <a:ext cx="400050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1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479064"/>
          </a:xfrm>
        </p:spPr>
        <p:txBody>
          <a:bodyPr/>
          <a:lstStyle/>
          <a:p>
            <a:pPr algn="ctr"/>
            <a:r>
              <a:rPr lang="ru-RU" sz="6600" b="1" i="1" dirty="0" smtClean="0">
                <a:solidFill>
                  <a:srgbClr val="C00000"/>
                </a:solidFill>
              </a:rPr>
              <a:t>На прогулке</a:t>
            </a:r>
            <a:endParaRPr lang="ru-RU" sz="66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5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70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5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9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830" y="404664"/>
            <a:ext cx="7520940" cy="1479064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Наши развлечения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70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Антошкин Владислав</a:t>
            </a:r>
            <a:endParaRPr lang="ru-RU" dirty="0"/>
          </a:p>
        </p:txBody>
      </p:sp>
      <p:pic>
        <p:nvPicPr>
          <p:cNvPr id="3" name="Рисунок 2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1646238"/>
            <a:ext cx="32194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4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i="1" dirty="0" smtClean="0">
                <a:solidFill>
                  <a:srgbClr val="00B0F0"/>
                </a:solidFill>
              </a:rPr>
              <a:t>Как мы вам?</a:t>
            </a:r>
            <a:endParaRPr lang="ru-RU" sz="4800" b="1" i="1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5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2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695088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92D050"/>
                </a:solidFill>
              </a:rPr>
              <a:t>КРАСОТА-ТО КАКАЯ!</a:t>
            </a:r>
            <a:endParaRPr lang="ru-RU" sz="6000" b="1" i="1" dirty="0">
              <a:solidFill>
                <a:srgbClr val="92D050"/>
              </a:solidFill>
            </a:endParaRPr>
          </a:p>
        </p:txBody>
      </p:sp>
      <p:pic>
        <p:nvPicPr>
          <p:cNvPr id="3" name="Рисунок 2" descr="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6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1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</a:rPr>
              <a:t>НАШИ ПРАЗДНИКИ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6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7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МЫ ПОЕМ И ТАНЦУЕМ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6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62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830" y="404664"/>
            <a:ext cx="7520940" cy="1440160"/>
          </a:xfrm>
        </p:spPr>
        <p:txBody>
          <a:bodyPr/>
          <a:lstStyle/>
          <a:p>
            <a:r>
              <a:rPr lang="ru-RU" sz="6000" b="1" i="1" dirty="0" smtClean="0">
                <a:solidFill>
                  <a:srgbClr val="C00000"/>
                </a:solidFill>
              </a:rPr>
              <a:t>МЫ- АРТИСТЫ!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6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6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767096"/>
          </a:xfrm>
        </p:spPr>
        <p:txBody>
          <a:bodyPr/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Ну вот и </a:t>
            </a:r>
            <a:r>
              <a:rPr lang="ru-RU" sz="4400" b="1" i="1" dirty="0" err="1" smtClean="0">
                <a:solidFill>
                  <a:srgbClr val="FF0000"/>
                </a:solidFill>
              </a:rPr>
              <a:t>всЁ</a:t>
            </a:r>
            <a:r>
              <a:rPr lang="ru-RU" sz="4400" b="1" i="1" dirty="0" smtClean="0">
                <a:solidFill>
                  <a:srgbClr val="FF0000"/>
                </a:solidFill>
              </a:rPr>
              <a:t>……………………..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6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22538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8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фото выпускной\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37268"/>
            <a:ext cx="3240360" cy="48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фото выпускной\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7702"/>
            <a:ext cx="3914720" cy="59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фото выпускной\1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01" t="-7847" r="-8235"/>
          <a:stretch/>
        </p:blipFill>
        <p:spPr bwMode="auto">
          <a:xfrm>
            <a:off x="251520" y="1340768"/>
            <a:ext cx="4468117" cy="51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9636" y="1772817"/>
            <a:ext cx="39568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Что сказать вам на прощанье в этот трогательный час?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Чтоб исполнились желанья и мечты сбылись у вас.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Чтобы шли по жизни смело, за любое брались дело,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Чтобы вы с пути не сбились, чтобы вами все гордились.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Стройте, пойте и дерзайте, но про нас не забывайте!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515719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добрый путь, выпускники!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3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err="1" smtClean="0"/>
              <a:t>Цепрунов</a:t>
            </a:r>
            <a:r>
              <a:rPr lang="ru-RU" dirty="0" smtClean="0"/>
              <a:t> максим</a:t>
            </a:r>
            <a:endParaRPr lang="ru-RU" dirty="0"/>
          </a:p>
        </p:txBody>
      </p:sp>
      <p:pic>
        <p:nvPicPr>
          <p:cNvPr id="3" name="Рисунок 2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3" y="1646238"/>
            <a:ext cx="26701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1646238"/>
            <a:ext cx="32194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03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Юнусов </a:t>
            </a:r>
            <a:r>
              <a:rPr lang="ru-RU" dirty="0" err="1" smtClean="0"/>
              <a:t>александр</a:t>
            </a:r>
            <a:endParaRPr lang="ru-RU" dirty="0"/>
          </a:p>
        </p:txBody>
      </p:sp>
      <p:pic>
        <p:nvPicPr>
          <p:cNvPr id="3" name="Рисунок 2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3" y="1646238"/>
            <a:ext cx="26701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58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Воробьева </a:t>
            </a:r>
            <a:r>
              <a:rPr lang="ru-RU" dirty="0" err="1" smtClean="0"/>
              <a:t>мария</a:t>
            </a:r>
            <a:endParaRPr lang="ru-RU" dirty="0"/>
          </a:p>
        </p:txBody>
      </p:sp>
      <p:pic>
        <p:nvPicPr>
          <p:cNvPr id="3" name="Рисунок 2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81" y="1619771"/>
            <a:ext cx="32194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5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err="1" smtClean="0"/>
              <a:t>Султаналиев</a:t>
            </a:r>
            <a:r>
              <a:rPr lang="ru-RU" dirty="0" smtClean="0"/>
              <a:t> </a:t>
            </a:r>
            <a:r>
              <a:rPr lang="ru-RU" dirty="0" err="1" smtClean="0"/>
              <a:t>нурсултан</a:t>
            </a:r>
            <a:endParaRPr lang="ru-RU" dirty="0"/>
          </a:p>
        </p:txBody>
      </p:sp>
      <p:pic>
        <p:nvPicPr>
          <p:cNvPr id="3" name="Рисунок 2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1646238"/>
            <a:ext cx="32559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5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Артемьева </a:t>
            </a:r>
            <a:r>
              <a:rPr lang="ru-RU" dirty="0" err="1" smtClean="0"/>
              <a:t>мария</a:t>
            </a:r>
            <a:endParaRPr lang="ru-RU" dirty="0"/>
          </a:p>
        </p:txBody>
      </p:sp>
      <p:pic>
        <p:nvPicPr>
          <p:cNvPr id="3" name="Рисунок 2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646238"/>
            <a:ext cx="34099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13" y="1646238"/>
            <a:ext cx="3190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1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Дедиков максим</a:t>
            </a:r>
            <a:endParaRPr lang="ru-RU" dirty="0"/>
          </a:p>
        </p:txBody>
      </p:sp>
      <p:pic>
        <p:nvPicPr>
          <p:cNvPr id="3" name="Рисунок 2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13" y="1646238"/>
            <a:ext cx="32416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00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</TotalTime>
  <Words>118</Words>
  <Application>Microsoft Office PowerPoint</Application>
  <PresentationFormat>Экран (4:3)</PresentationFormat>
  <Paragraphs>40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Углы</vt:lpstr>
      <vt:lpstr>Ну вот и всё….. Нам надо расставаться!</vt:lpstr>
      <vt:lpstr>Луценко Вероника</vt:lpstr>
      <vt:lpstr>Антошкин Владислав</vt:lpstr>
      <vt:lpstr>Цепрунов максим</vt:lpstr>
      <vt:lpstr>Юнусов александр</vt:lpstr>
      <vt:lpstr>Воробьева мария</vt:lpstr>
      <vt:lpstr>Султаналиев нурсултан</vt:lpstr>
      <vt:lpstr>Артемьева мария</vt:lpstr>
      <vt:lpstr>Дедиков максим</vt:lpstr>
      <vt:lpstr>Ахмоева кристина</vt:lpstr>
      <vt:lpstr>Лило егор</vt:lpstr>
      <vt:lpstr>Юрьев иван</vt:lpstr>
      <vt:lpstr>Беседина ирина</vt:lpstr>
      <vt:lpstr>Леонов павел</vt:lpstr>
      <vt:lpstr>Скорлупина полина</vt:lpstr>
      <vt:lpstr>Зацепин виталий</vt:lpstr>
      <vt:lpstr>Котлова анна</vt:lpstr>
      <vt:lpstr>Шаталов глеб</vt:lpstr>
      <vt:lpstr>Черепнин максим</vt:lpstr>
      <vt:lpstr>Вот такими мы были…</vt:lpstr>
      <vt:lpstr>Хорошо у нас в саду!</vt:lpstr>
      <vt:lpstr>Дружно играем</vt:lpstr>
      <vt:lpstr>Растем сильными и здоровыми.</vt:lpstr>
      <vt:lpstr>Нам весело!</vt:lpstr>
      <vt:lpstr>Летние развлечения</vt:lpstr>
      <vt:lpstr>Интересно и весело!</vt:lpstr>
      <vt:lpstr>На прогулке</vt:lpstr>
      <vt:lpstr>Презентация PowerPoint</vt:lpstr>
      <vt:lpstr>Наши развлечения</vt:lpstr>
      <vt:lpstr>Как мы вам?</vt:lpstr>
      <vt:lpstr>КРАСОТА-ТО КАКАЯ!</vt:lpstr>
      <vt:lpstr>НАШИ ПРАЗДНИКИ</vt:lpstr>
      <vt:lpstr>МЫ ПОЕМ И ТАНЦУЕМ</vt:lpstr>
      <vt:lpstr>МЫ- АРТИСТЫ!</vt:lpstr>
      <vt:lpstr>Ну вот и всЁ……………………..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Ну вот и все….. Нам надо расставаться!</dc:title>
  <dc:creator>Елена</dc:creator>
  <cp:lastModifiedBy>Елена</cp:lastModifiedBy>
  <cp:revision>11</cp:revision>
  <dcterms:created xsi:type="dcterms:W3CDTF">2016-05-20T14:06:29Z</dcterms:created>
  <dcterms:modified xsi:type="dcterms:W3CDTF">2016-05-25T08:06:57Z</dcterms:modified>
</cp:coreProperties>
</file>