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-70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3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6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8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27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6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68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3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9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3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5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7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1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2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83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0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1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5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C64D67-2821-4121-AC24-4BC06D29E26C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FF4B52-F2DA-49CC-8EB4-110B7479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8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Зимующие птицы нашего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Подготовила: Юрьева Е.А.,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средней группы детского сада</a:t>
            </a:r>
          </a:p>
          <a:p>
            <a:r>
              <a:rPr lang="ru-RU" dirty="0" smtClean="0"/>
              <a:t>МКОУ  Семено-Александровская 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4558" y="1487277"/>
            <a:ext cx="7634690" cy="128455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u="sng" dirty="0" smtClean="0"/>
              <a:t>Цель:</a:t>
            </a:r>
            <a:r>
              <a:rPr lang="ru-RU" sz="2400" b="1" dirty="0" smtClean="0"/>
              <a:t> формировать экологические знания о зимующих птицах, которых можно увидеть в городе,  учить ответственно и бережно относиться к ним.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3541" y="3811836"/>
            <a:ext cx="7645707" cy="16635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u="sng" dirty="0" smtClean="0"/>
              <a:t>Задачи:</a:t>
            </a:r>
            <a:r>
              <a:rPr lang="ru-RU" b="1" dirty="0" smtClean="0"/>
              <a:t> расширить кругозор дошкольников о зимующих птицах нашего края, привлечь детей и родителей к помощи птицам в зимних условиях. Развивать наблюдательность, зрительное восприятие, воспитывать бережное отношение к птицам.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96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927" y="616945"/>
            <a:ext cx="10972801" cy="107374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Синица – одна из самых известных зимующих птиц. Кроме дупла они могут построить гнездо в отверстии стены, трубе, почтовом ящике, консервной банке или башмаке. На зиму птички не улетают в тёплые края, но стайками перелетают с места на место. Там, где корма много, синицы задерживаются. Они приносят большую пользу паркам, садам, лесам.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355" y="2192356"/>
            <a:ext cx="5047972" cy="4087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71" y="2150909"/>
            <a:ext cx="4577278" cy="41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11" y="661012"/>
            <a:ext cx="10961784" cy="106272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Снегирь – доверчивая и общительная птица. Если кто – ни будь из стаи попался в ловушку, остальные спешат на помощь. Зимой не заметить разноцветную стайку снегирей просто невозможно. Питаются они преимущественно семенами, почками, ягодами.</a:t>
            </a:r>
            <a:endParaRPr lang="ru-RU" sz="2000" dirty="0"/>
          </a:p>
        </p:txBody>
      </p:sp>
      <p:pic>
        <p:nvPicPr>
          <p:cNvPr id="1026" name="Picture 2" descr="https://ds02.infourok.ru/uploads/ex/0901/00038b70-62598b12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13" y="2087389"/>
            <a:ext cx="5535339" cy="41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31" y="2087389"/>
            <a:ext cx="5172009" cy="41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12" y="649995"/>
            <a:ext cx="10994834" cy="104069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Воробей – это одна из известных птиц, она живёт по соседству с человеком. Воробей птица оседлая, она почти не улетает за черту города. Они очень общительные, даже птенчики, едва вылетевшие из родного гнезда уже собираются в стайки. Часто воробьи помогают слабым и беспомощным товарищам.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282" y="2258457"/>
            <a:ext cx="5774843" cy="3990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73" y="2258457"/>
            <a:ext cx="4907686" cy="39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92" y="661012"/>
            <a:ext cx="11149071" cy="11677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Сорока – оседлая птица и во многом напоминает ворону. Сороки всеядны. Они истребляют многих вредителей лесов и полей. В народе о сороке сложилось не мало поговорок. «Сорока – воровка» - значит, что она не равнодушна к блестящим предметам. Сороки наносят небольшой вред, но по сравнению с пользой, которую они приносят, он не велик. Они истребляют вредителей сельского хозяйства.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192" y="2261669"/>
            <a:ext cx="5799912" cy="3951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087" y="2261669"/>
            <a:ext cx="5118321" cy="39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77" y="563491"/>
            <a:ext cx="11049918" cy="130386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Дятел – у него самый длинный язык, до 13 см. Он использует его, чтобы добывать из деревьев насекомых. За это называют лесным доктором, он </a:t>
            </a:r>
            <a:r>
              <a:rPr lang="ru-RU" sz="2000" dirty="0"/>
              <a:t>в большом количестве поедает лесных вредителей - тлю, гусениц , короедов и многих других. </a:t>
            </a:r>
            <a:r>
              <a:rPr lang="ru-RU" sz="2000" dirty="0" smtClean="0"/>
              <a:t>Один дятел за день съедает 700-900 короедов. Стучит дятел в лесу, значит, будут уничтожены насекомые – вредители, и лес будет жить!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621" y="2247441"/>
            <a:ext cx="5913208" cy="3939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28" y="2247440"/>
            <a:ext cx="4120309" cy="39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37" y="905015"/>
            <a:ext cx="10939749" cy="108903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Голубь обладает прекрасным зрением, он способен различать все цвета радуги. </a:t>
            </a:r>
            <a:r>
              <a:rPr lang="ru-RU" sz="2000" dirty="0"/>
              <a:t>Сизый голубь питается преимущественно растительными кормами: семенами, ягодами, плодами фруктовых деревьев. В местах проживания человека легко приспосабливается к употреблению в пищу пищевых отбросов и бросового зерна (пшеницы, ячменя, кукурузы и др.). Изредка употребляет в пищу насекомых.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835" y="2226904"/>
            <a:ext cx="5296577" cy="3946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870" y="2376685"/>
            <a:ext cx="5062251" cy="37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95" y="982132"/>
            <a:ext cx="10950766" cy="1303867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Ворона - </a:t>
            </a:r>
            <a:r>
              <a:rPr lang="ru-RU" sz="2000" dirty="0" smtClean="0"/>
              <a:t>нет </a:t>
            </a:r>
            <a:r>
              <a:rPr lang="ru-RU" sz="2000" dirty="0"/>
              <a:t>наверное такого уголка, где бы она не встречалась. Обитает она и в больших городах , потому что прекрасно уживается с людьми. Она всеядная птица, для неё хороша как растительная, так и животная пища, включая падаль и гнилую рыбу . Так же ворона разоряет гнезда и ворует яйца.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093" y="2432873"/>
            <a:ext cx="5666910" cy="3780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203" y="2432872"/>
            <a:ext cx="4762500" cy="37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465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Зимующие птицы нашего края</vt:lpstr>
      <vt:lpstr> Цель: формировать экологические знания о зимующих птицах, которых можно увидеть в городе,  учить ответственно и бережно относиться к ним.</vt:lpstr>
      <vt:lpstr>Синица – одна из самых известных зимующих птиц. Кроме дупла они могут построить гнездо в отверстии стены, трубе, почтовом ящике, консервной банке или башмаке. На зиму птички не улетают в тёплые края, но стайками перелетают с места на место. Там, где корма много, синицы задерживаются. Они приносят большую пользу паркам, садам, лесам.</vt:lpstr>
      <vt:lpstr>Снегирь – доверчивая и общительная птица. Если кто – ни будь из стаи попался в ловушку, остальные спешат на помощь. Зимой не заметить разноцветную стайку снегирей просто невозможно. Питаются они преимущественно семенами, почками, ягодами.</vt:lpstr>
      <vt:lpstr>Воробей – это одна из известных птиц, она живёт по соседству с человеком. Воробей птица оседлая, она почти не улетает за черту города. Они очень общительные, даже птенчики, едва вылетевшие из родного гнезда уже собираются в стайки. Часто воробьи помогают слабым и беспомощным товарищам.</vt:lpstr>
      <vt:lpstr>Сорока – оседлая птица и во многом напоминает ворону. Сороки всеядны. Они истребляют многих вредителей лесов и полей. В народе о сороке сложилось не мало поговорок. «Сорока – воровка» - значит, что она не равнодушна к блестящим предметам. Сороки наносят небольшой вред, но по сравнению с пользой, которую они приносят, он не велик. Они истребляют вредителей сельского хозяйства.</vt:lpstr>
      <vt:lpstr>Дятел – у него самый длинный язык, до 13 см. Он использует его, чтобы добывать из деревьев насекомых. За это называют лесным доктором, он в большом количестве поедает лесных вредителей - тлю, гусениц , короедов и многих других. Один дятел за день съедает 700-900 короедов. Стучит дятел в лесу, значит, будут уничтожены насекомые – вредители, и лес будет жить!</vt:lpstr>
      <vt:lpstr>Голубь обладает прекрасным зрением, он способен различать все цвета радуги. Сизый голубь питается преимущественно растительными кормами: семенами, ягодами, плодами фруктовых деревьев. В местах проживания человека легко приспосабливается к употреблению в пищу пищевых отбросов и бросового зерна (пшеницы, ячменя, кукурузы и др.). Изредка употребляет в пищу насекомых.</vt:lpstr>
      <vt:lpstr>Ворона - нет наверное такого уголка, где бы она не встречалась. Обитает она и в больших городах , потому что прекрасно уживается с людьми. Она всеядная птица, для неё хороша как растительная, так и животная пища, включая падаль и гнилую рыбу . Так же ворона разоряет гнезда и ворует яйца.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формировать экологические знания о зимующих птицах, учить ответственно и бережно относиться к ним.</dc:title>
  <dc:creator>User</dc:creator>
  <cp:lastModifiedBy>Елена</cp:lastModifiedBy>
  <cp:revision>13</cp:revision>
  <dcterms:created xsi:type="dcterms:W3CDTF">2017-11-10T14:27:59Z</dcterms:created>
  <dcterms:modified xsi:type="dcterms:W3CDTF">2018-03-12T06:56:15Z</dcterms:modified>
</cp:coreProperties>
</file>