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48880"/>
            <a:ext cx="5694554" cy="31636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69088" y="692696"/>
            <a:ext cx="9117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 Семёно-Александровская СОШ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труктурное подразделение детский сад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занятие в подготовительной к школе группе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свойства магнита»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(познавательное развитие)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6021288"/>
            <a:ext cx="2742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С. Семёно-Александровка</a:t>
            </a:r>
          </a:p>
          <a:p>
            <a:pPr algn="ctr"/>
            <a:r>
              <a:rPr lang="ru-RU" dirty="0" smtClean="0"/>
              <a:t>2019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5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6" y="188641"/>
            <a:ext cx="8349085" cy="5616623"/>
          </a:xfrm>
        </p:spPr>
      </p:pic>
    </p:spTree>
    <p:extLst>
      <p:ext uri="{BB962C8B-B14F-4D97-AF65-F5344CB8AC3E}">
        <p14:creationId xmlns:p14="http://schemas.microsoft.com/office/powerpoint/2010/main" val="1341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ена\Documents\My Bluetooth\imag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268760"/>
            <a:ext cx="430426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2132856"/>
            <a:ext cx="61650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Молодцы ребята, вы славно потрудились!</a:t>
            </a:r>
          </a:p>
          <a:p>
            <a:endParaRPr lang="ru-RU" b="1" i="1" dirty="0"/>
          </a:p>
          <a:p>
            <a:r>
              <a:rPr lang="ru-RU" b="1" i="1" dirty="0" smtClean="0"/>
              <a:t>Поэтому, примите от меня подарки для вашей группы!</a:t>
            </a:r>
          </a:p>
          <a:p>
            <a:endParaRPr lang="ru-RU" b="1" i="1" dirty="0"/>
          </a:p>
          <a:p>
            <a:r>
              <a:rPr lang="ru-RU" b="1" i="1" dirty="0" smtClean="0"/>
              <a:t>Я надеюсь, вы надолго запомните свойства магнита, с </a:t>
            </a:r>
          </a:p>
          <a:p>
            <a:endParaRPr lang="ru-RU" b="1" i="1" dirty="0"/>
          </a:p>
          <a:p>
            <a:r>
              <a:rPr lang="ru-RU" b="1" i="1" dirty="0" smtClean="0"/>
              <a:t>которыми сегодня познакомились в моей лаборатории.</a:t>
            </a:r>
          </a:p>
          <a:p>
            <a:endParaRPr lang="ru-RU" b="1" i="1" dirty="0"/>
          </a:p>
          <a:p>
            <a:r>
              <a:rPr lang="ru-RU" b="1" i="1" dirty="0" smtClean="0"/>
              <a:t>С уважением, профессор </a:t>
            </a:r>
            <a:r>
              <a:rPr lang="ru-RU" b="1" i="1" dirty="0" err="1" smtClean="0"/>
              <a:t>Всезнайкин</a:t>
            </a:r>
            <a:r>
              <a:rPr lang="ru-RU" b="1" i="1" dirty="0" smtClean="0"/>
              <a:t>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7749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3884249" cy="29131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8640"/>
            <a:ext cx="3791744" cy="2843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29904"/>
            <a:ext cx="3695733" cy="2771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38" y="3485380"/>
            <a:ext cx="3888432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8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3038"/>
            <a:ext cx="8640960" cy="6504006"/>
          </a:xfrm>
        </p:spPr>
      </p:pic>
      <p:sp>
        <p:nvSpPr>
          <p:cNvPr id="5" name="TextBox 4"/>
          <p:cNvSpPr txBox="1"/>
          <p:nvPr/>
        </p:nvSpPr>
        <p:spPr>
          <a:xfrm>
            <a:off x="2555777" y="1844824"/>
            <a:ext cx="5328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</a:t>
            </a:r>
            <a:r>
              <a:rPr lang="ru-RU" b="1" dirty="0" smtClean="0"/>
              <a:t>Здравствуйте</a:t>
            </a:r>
            <a:r>
              <a:rPr lang="ru-RU" b="1" dirty="0"/>
              <a:t>, ребята! Я - профессор </a:t>
            </a:r>
            <a:r>
              <a:rPr lang="ru-RU" b="1" dirty="0" err="1" smtClean="0"/>
              <a:t>Всезнайкин</a:t>
            </a:r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/>
              <a:t>и очень рад видеть вас в моей лаборатории. </a:t>
            </a:r>
            <a:endParaRPr lang="ru-RU" b="1" dirty="0" smtClean="0"/>
          </a:p>
          <a:p>
            <a:r>
              <a:rPr lang="ru-RU" b="1" dirty="0" smtClean="0"/>
              <a:t>Извините</a:t>
            </a:r>
            <a:r>
              <a:rPr lang="ru-RU" b="1" dirty="0"/>
              <a:t>, но так получилось, что мне нужно срочно уехать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Я предлагаю вам сегодня стать исследователями </a:t>
            </a:r>
            <a:endParaRPr lang="ru-RU" b="1" dirty="0" smtClean="0"/>
          </a:p>
          <a:p>
            <a:r>
              <a:rPr lang="ru-RU" b="1" dirty="0" smtClean="0"/>
              <a:t>и </a:t>
            </a:r>
            <a:r>
              <a:rPr lang="ru-RU" b="1" dirty="0"/>
              <a:t>самостоятельно вместе с воспитателем изучить </a:t>
            </a:r>
            <a:endParaRPr lang="ru-RU" b="1" dirty="0" smtClean="0"/>
          </a:p>
          <a:p>
            <a:r>
              <a:rPr lang="ru-RU" b="1" dirty="0" smtClean="0"/>
              <a:t>свойства </a:t>
            </a:r>
            <a:r>
              <a:rPr lang="ru-RU" b="1" dirty="0" err="1" smtClean="0"/>
              <a:t>магнита.Для</a:t>
            </a:r>
            <a:r>
              <a:rPr lang="ru-RU" b="1" dirty="0" smtClean="0"/>
              <a:t> </a:t>
            </a:r>
            <a:r>
              <a:rPr lang="ru-RU" b="1" dirty="0"/>
              <a:t>вашей работы я </a:t>
            </a:r>
            <a:r>
              <a:rPr lang="ru-RU" b="1" dirty="0" smtClean="0"/>
              <a:t>приготовил</a:t>
            </a:r>
          </a:p>
          <a:p>
            <a:r>
              <a:rPr lang="ru-RU" b="1" dirty="0" smtClean="0"/>
              <a:t> </a:t>
            </a:r>
            <a:r>
              <a:rPr lang="ru-RU" b="1" dirty="0"/>
              <a:t>оборудование, необходимое для проведения опытов </a:t>
            </a:r>
            <a:r>
              <a:rPr lang="ru-RU" b="1" dirty="0" smtClean="0"/>
              <a:t>с </a:t>
            </a:r>
            <a:r>
              <a:rPr lang="ru-RU" b="1" dirty="0"/>
              <a:t>магнитом. </a:t>
            </a:r>
            <a:r>
              <a:rPr lang="ru-RU" b="1" dirty="0" smtClean="0"/>
              <a:t>Удачи вам</a:t>
            </a:r>
            <a:r>
              <a:rPr lang="ru-RU" b="1" dirty="0" smtClean="0"/>
              <a:t>!!!»</a:t>
            </a:r>
            <a:endParaRPr lang="ru-RU" b="1" dirty="0"/>
          </a:p>
        </p:txBody>
      </p:sp>
      <p:pic>
        <p:nvPicPr>
          <p:cNvPr id="1026" name="Picture 2" descr="C:\Users\Елена\Documents\My Bluetooth\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2492896"/>
            <a:ext cx="3914587" cy="411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3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 выглядит магнит в природе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1915"/>
            <a:ext cx="2913187" cy="2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8582"/>
            <a:ext cx="2635138" cy="175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4513684" cy="428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0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7701372" cy="5688632"/>
          </a:xfrm>
        </p:spPr>
      </p:pic>
    </p:spTree>
    <p:extLst>
      <p:ext uri="{BB962C8B-B14F-4D97-AF65-F5344CB8AC3E}">
        <p14:creationId xmlns:p14="http://schemas.microsoft.com/office/powerpoint/2010/main" val="39690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624736" cy="4608512"/>
          </a:xfrm>
        </p:spPr>
      </p:pic>
      <p:sp>
        <p:nvSpPr>
          <p:cNvPr id="5" name="TextBox 4"/>
          <p:cNvSpPr txBox="1"/>
          <p:nvPr/>
        </p:nvSpPr>
        <p:spPr>
          <a:xfrm>
            <a:off x="1475656" y="332656"/>
            <a:ext cx="5215887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ВСЁ ли притягивает магнит?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28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«Лабиринт»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5" name="Объект 4" descr="https://im0-tub-ru.yandex.net/i?id=ccf3084675f95ac199414381f9f084c3-l&amp;n=1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136904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7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Не замочи руки!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pic>
        <p:nvPicPr>
          <p:cNvPr id="2050" name="Picture 2" descr="C:\Users\Елена\Desktop\откр магнит\img10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48238"/>
            <a:ext cx="7291881" cy="507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3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«Цепная реакция»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76054"/>
            <a:ext cx="7056784" cy="530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5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153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Так выглядит магнит в природе</vt:lpstr>
      <vt:lpstr>Презентация PowerPoint</vt:lpstr>
      <vt:lpstr>Презентация PowerPoint</vt:lpstr>
      <vt:lpstr>«Лабиринт» </vt:lpstr>
      <vt:lpstr>Не замочи руки! </vt:lpstr>
      <vt:lpstr>«Цепная реакция»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10</cp:revision>
  <dcterms:created xsi:type="dcterms:W3CDTF">2019-04-16T13:31:53Z</dcterms:created>
  <dcterms:modified xsi:type="dcterms:W3CDTF">2019-04-23T04:55:05Z</dcterms:modified>
</cp:coreProperties>
</file>