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МКОУ СЕМЕНО-АЛЕКСАНДРОВСКАЯ СОШ</a:t>
            </a:r>
            <a:br>
              <a:rPr lang="ru-RU" sz="2000" dirty="0" smtClean="0"/>
            </a:br>
            <a:r>
              <a:rPr lang="ru-RU" sz="2000" dirty="0" smtClean="0"/>
              <a:t>БОБРОВСКИЙ РАЙОН ВОРОНЕЖСКАЯ ОБЛАСТЬ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759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ФОТООТЧЕТ ПО ПРОЕКТУ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«ЭКОЛЯТА-ДОШКОЛЯТА»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Подготовила воспитатель </a:t>
            </a:r>
            <a:r>
              <a:rPr lang="ru-RU" dirty="0" smtClean="0">
                <a:solidFill>
                  <a:srgbClr val="002060"/>
                </a:solidFill>
              </a:rPr>
              <a:t>средней группы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Юрьева Е.А.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\Desktop\эколята\logo-konk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02" y="1556792"/>
            <a:ext cx="3730238" cy="29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Ежедневные прогулки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403850" cy="4052888"/>
          </a:xfrm>
        </p:spPr>
      </p:pic>
      <p:pic>
        <p:nvPicPr>
          <p:cNvPr id="2050" name="Picture 2" descr="C:\Users\Елена\Desktop\эколята\эко\image (3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1"/>
            <a:ext cx="3259440" cy="32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занятия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" y="2533451"/>
            <a:ext cx="4458428" cy="334382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844824"/>
            <a:ext cx="4430382" cy="3322786"/>
          </a:xfrm>
        </p:spPr>
      </p:pic>
    </p:spTree>
    <p:extLst>
      <p:ext uri="{BB962C8B-B14F-4D97-AF65-F5344CB8AC3E}">
        <p14:creationId xmlns:p14="http://schemas.microsoft.com/office/powerpoint/2010/main" val="1020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Мастерская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2533451"/>
            <a:ext cx="4266407" cy="31998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88" y="476672"/>
            <a:ext cx="4038284" cy="5384378"/>
          </a:xfrm>
        </p:spPr>
      </p:pic>
    </p:spTree>
    <p:extLst>
      <p:ext uri="{BB962C8B-B14F-4D97-AF65-F5344CB8AC3E}">
        <p14:creationId xmlns:p14="http://schemas.microsoft.com/office/powerpoint/2010/main" val="13863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развлечения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09749"/>
            <a:ext cx="3724337" cy="49688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34493"/>
            <a:ext cx="3470275" cy="2601813"/>
          </a:xfrm>
        </p:spPr>
      </p:pic>
    </p:spTree>
    <p:extLst>
      <p:ext uri="{BB962C8B-B14F-4D97-AF65-F5344CB8AC3E}">
        <p14:creationId xmlns:p14="http://schemas.microsoft.com/office/powerpoint/2010/main" val="3123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640960" cy="1313116"/>
          </a:xfrm>
        </p:spPr>
        <p:txBody>
          <a:bodyPr>
            <a:normAutofit/>
          </a:bodyPr>
          <a:lstStyle/>
          <a:p>
            <a:r>
              <a:rPr lang="ru-RU" dirty="0" smtClean="0"/>
              <a:t>Посвящение в «</a:t>
            </a:r>
            <a:r>
              <a:rPr lang="ru-RU" dirty="0" err="1" smtClean="0"/>
              <a:t>Эколята</a:t>
            </a:r>
            <a:r>
              <a:rPr lang="ru-RU" dirty="0"/>
              <a:t> -</a:t>
            </a:r>
            <a:r>
              <a:rPr lang="ru-RU" dirty="0" smtClean="0"/>
              <a:t>дошколята»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6" y="2533451"/>
            <a:ext cx="4362418" cy="32718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772816"/>
            <a:ext cx="4485250" cy="3363937"/>
          </a:xfrm>
        </p:spPr>
      </p:pic>
    </p:spTree>
    <p:extLst>
      <p:ext uri="{BB962C8B-B14F-4D97-AF65-F5344CB8AC3E}">
        <p14:creationId xmlns:p14="http://schemas.microsoft.com/office/powerpoint/2010/main" val="4871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ТЕПЕРЬ МЫ – «ЭКОЛЯТА-ДОШКОЛЯТА» , А ВЫ?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229200"/>
            <a:ext cx="683568" cy="16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275856" y="1600200"/>
            <a:ext cx="5029944" cy="5029944"/>
          </a:xfrm>
        </p:spPr>
      </p:pic>
    </p:spTree>
    <p:extLst>
      <p:ext uri="{BB962C8B-B14F-4D97-AF65-F5344CB8AC3E}">
        <p14:creationId xmlns:p14="http://schemas.microsoft.com/office/powerpoint/2010/main" val="23931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</TotalTime>
  <Words>42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МКОУ СЕМЕНО-АЛЕКСАНДРОВСКАЯ СОШ БОБРОВСКИЙ РАЙОН ВОРОНЕЖСКАЯ ОБЛАСТЬ</vt:lpstr>
      <vt:lpstr>Ежедневные прогулки</vt:lpstr>
      <vt:lpstr>Наши занятия</vt:lpstr>
      <vt:lpstr>Мастерская</vt:lpstr>
      <vt:lpstr>Игры и развлечения</vt:lpstr>
      <vt:lpstr>Посвящение в «Эколята -дошколята»</vt:lpstr>
      <vt:lpstr>ТЕПЕРЬ МЫ – «ЭКОЛЯТА-ДОШКОЛЯТА» , А ВЫ?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СЕМЕНО-АЛЕКСАНДРОВСКАЯ СОШ БОБРОВСКИЙ РАЙОН ВОРОНЕЖСКАЯ ОБЛАСТЬ</dc:title>
  <dc:creator>Елена</dc:creator>
  <cp:lastModifiedBy>Елена</cp:lastModifiedBy>
  <cp:revision>5</cp:revision>
  <dcterms:created xsi:type="dcterms:W3CDTF">2017-05-23T08:50:14Z</dcterms:created>
  <dcterms:modified xsi:type="dcterms:W3CDTF">2018-05-16T05:54:16Z</dcterms:modified>
</cp:coreProperties>
</file>