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280919" cy="2952329"/>
          </a:xfrm>
        </p:spPr>
        <p:txBody>
          <a:bodyPr>
            <a:noAutofit/>
          </a:bodyPr>
          <a:lstStyle/>
          <a:p>
            <a:pPr algn="ctr"/>
            <a:endParaRPr lang="ru-RU" sz="3200" b="1" i="1" spc="200" dirty="0" smtClean="0">
              <a:ln w="2921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spc="200" dirty="0">
              <a:ln w="2921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spc="200" dirty="0" smtClean="0">
                <a:ln w="2921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pPr algn="ctr"/>
            <a:r>
              <a:rPr lang="ru-RU" sz="3200" b="1" i="1" spc="200" dirty="0" smtClean="0">
                <a:ln w="2921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Юрьева Елена Александровна,</a:t>
            </a:r>
          </a:p>
          <a:p>
            <a:pPr algn="ctr"/>
            <a:r>
              <a:rPr lang="ru-RU" sz="3200" b="1" i="1" spc="200" dirty="0" smtClean="0">
                <a:ln w="2921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3200" b="1" i="1" spc="200" dirty="0">
              <a:ln w="2921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200800" cy="35283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возможностями органов восприятия</a:t>
            </a:r>
            <a:b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эмоциональным состоянием </a:t>
            </a:r>
            <a:r>
              <a:rPr lang="ru-RU" sz="2800" b="0" dirty="0" smtClean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</a:t>
            </a:r>
            <a:r>
              <a:rPr lang="ru-RU" sz="2800" b="0" dirty="0" smtClean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комплекс </a:t>
            </a:r>
            <a:r>
              <a:rPr lang="ru-RU" sz="20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освоению детьми способов познания </a:t>
            </a:r>
            <a:br>
              <a:rPr lang="ru-RU" sz="20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Т.А. </a:t>
            </a:r>
            <a:r>
              <a:rPr lang="ru-RU" sz="2000" b="0" dirty="0" err="1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Сидорчук</a:t>
            </a:r>
            <a:r>
              <a:rPr lang="ru-RU" sz="20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«Я познаю мир».</a:t>
            </a:r>
            <a: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n w="1143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582367" cy="20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7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4" y="582217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1"/>
            <a:ext cx="254650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42794"/>
            <a:ext cx="36766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4051920"/>
            <a:ext cx="3672408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«Глаза – помощники умной головы»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5" y="4051920"/>
            <a:ext cx="326658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«Уши – помощники умной головы»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856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3"/>
            <a:ext cx="3342094" cy="250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365104"/>
            <a:ext cx="288032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 – помощник умной головы»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365104"/>
            <a:ext cx="280831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 дарит нам настроение»</a:t>
            </a:r>
          </a:p>
        </p:txBody>
      </p:sp>
    </p:spTree>
    <p:extLst>
      <p:ext uri="{BB962C8B-B14F-4D97-AF65-F5344CB8AC3E}">
        <p14:creationId xmlns:p14="http://schemas.microsoft.com/office/powerpoint/2010/main" val="224099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904656" cy="619268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познает мир различными средствами и способами, но первые шаги знакомства с окружающим миром позволяют нам сделать органы чувств, наши «помощники умной головы». Именно они дают возможность воспринять многообразие мира, а настроение дает окраску процессу познания. Чем быстрее у маленького ребенка сформируется понятие о том, что у человека есть такие средства восприятия, как глаза, уши, нос, язык, руки, тем более внимательным и бережливым он будет к своим органам чувств. Главное, он будет учиться некоторым операциям рефлексии, то есть пониманию, какой орган чувств дает информацию его мозгу и каким способом эту информацию можно проверить и использовать.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осознанному отношению к органам восприятия. Дать понятие о том, что у человека есть мозг, который получает информацию от «помощников» (анализаторов).  Создать условия для понимания детьми того, что восприятие окружающего зависит от настроения, чувств и свойств характера человека.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Наглядность: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универсальном пособии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человека с обозначенными органами чувств (глаза, уши, нос, руки, язык). В районе груди схематическое изображение сердца.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человека на универсальном пособии может быть любого возраста и пола, реальный или сказочный. </a:t>
            </a:r>
          </a:p>
        </p:txBody>
      </p:sp>
      <p:pic>
        <p:nvPicPr>
          <p:cNvPr id="2051" name="Picture 3" descr="DSC009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64744" cy="341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3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ознакомления с возможностями тактильного анализатора.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«Руки – помощники умной головы»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показать свои руки, сосредоточить на них внимание,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повторить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фразу, сказанную воспитателем: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есть руки, и ими можно трогать объекты. Руки могут ощущать».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процессы обследования объектов руками. Предложить детям повторять фразы: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«Руки – помощники умной головы»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«Руки трогают, а голова понимает признаки объектов»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ощущают значения признаков: температура, влажность, рельеф, форма и т.д.».  (Фраза сообщается после ознакомления детей с именами признаков: температура, влажность, рельеф, форма и т. д.)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универсальном пособии у человека найти руки и предложить детям самостоятельно рассказать об их возможностях.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любой деятельности предлагать детям закрепить понятие о том, что у человека есть руки и они могут дать умной голове информацию о значениях признаков. На основе полученной информации у человека появляются мысли.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исследовательская деятельность ребенка сопровождается речевыми оборотами, связанными с информацией, полученной с тактильного анализатора.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Возможности тактильного анализатора расширяются за счет присутствия его на коже человека. В частности  полость рта является не только вкусовым органом чувств, но и тактильным. Важно, чтобы дети старшего дошкольного возраста понимали разность вкусовых и тактильных ощущений, появляющихся в полости рта. Например: положив кусочек хлеба в рот, ребенок может рассуждать: «По вкусу хлеб немножко кислый, не соленый (вкусовой анализатор), а еще он сухой и колючий (тактильный анализатор)».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5390"/>
            <a:ext cx="1622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97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24936" cy="6480720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ознакомления с возможностями зрительного анализатора.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«Глаза – помощники умной головы»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посмотреть в зеркало на свои глаза, сосредоточить на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повторить фразу, сказанную воспитателем: «У нас есть глаза, и ими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объекты. Глаза могут ощущать».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 процессы рассматривания объектов глазами. Предложить детям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– помощники умной головы»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смотрят, а голова «видит» и понимает  признаки объектов»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«Глаза ощущают значения признаков: цвет, форма, размер и т.д.» (Фраза сообщается после ознакомления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именами признаков: цвет, размер, форма и т. д.)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универсальном пособии у образа человека найти глаза и предложить детям самостоятельно рассказать об их возможностях.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любой деятельности предлагать детям закрепить понятие о том, что у человека есть глаза и они могут дать голове информацию о значениях признаков. У человека на основе полученной информации появляются мысли.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Самостоятельная исследовательская деятельность ребенка сопровождается речевыми оборотами, связанными с информацией, полученной со зрительного анализатора.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анализатор дает большое количество информации человеческому мозгу. В то же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      достоверность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проверяется другими анализаторами или исследовательскими действиями.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человека дают информацию, о том, что хвойный  лес вдалеке голубого цвета. Необходимо подойти поближе и увидеть изменение цвета;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кажется мокрым, такую информацию дает зрительный анализатор. Надо потрогать рукой, чтобы убедиться в обратном: стол сухой, но блестящий. Фиксируется обман зрения, рука – контролер правильности воспринимаемых ощущений.</a:t>
            </a:r>
          </a:p>
          <a:p>
            <a:pPr marL="4572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3098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4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ознакомления с возможностями слухового анализатора.</a:t>
            </a:r>
          </a:p>
          <a:p>
            <a:pPr marL="45720" indent="0" algn="ctr">
              <a:buNone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«Уши – помощники умной головы»</a:t>
            </a:r>
          </a:p>
          <a:p>
            <a:pPr marL="45720" indent="0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посмотреть в зеркало на свои уши, сосредоточить на них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повторить фразу, сказанную воспитателем: «У нас есть уши, и ими можно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звуки, которые издают объекты. Уши могут ощущать».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звуков разными объектами. Предложить детям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«Уши – помощники умной головы»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«Уши слушают, а голова «слышит» и понимает признаки звуков».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универсальном пособии у образа человека найти уши и предложить детям самостоятельно рассказать об их возможностях. (Фраза сообщается после ознакомления детей с именем признака звук и его значениями: громко – тихо, высоко – низко  и т. д.)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любой деятельности предлагать детям закрепить понятие о том, что у человека есть уши и они могут дать голове информацию о значениях признаков звука. У человека на основе полученной информации появляются мысли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ребенка сопровождается речевыми оборотами, связанными с информацией, полученной со слухового анализатора.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описании звуков важно использовать прилагательные, характеризующие звук.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упал, и мы услышали глухой, громкий звук;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металлофон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звонкий и разный по громкости звук, если использовать специальные молоточки.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издают все объекты при взаимодействии с другими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воздействии на них. Слуховой анализатор человека имеет ограниченные возможности, поэтому мы слышим не все звуки.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20" y="404664"/>
            <a:ext cx="152332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23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ознакомления с возможностями вкусового анализатора. </a:t>
            </a:r>
          </a:p>
          <a:p>
            <a:pPr marL="45720" indent="0" algn="ctr">
              <a:buNone/>
            </a:pPr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 – помощник умной головы»</a:t>
            </a:r>
          </a:p>
          <a:p>
            <a:pPr marL="4572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посмотреть в зеркало на свой язык, сосредоточить на нем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повторить фразу, сказанную воспитателем: «У нас есть язык, и им можно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 вкус. Язык может ощущать вкус».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определения вкуса съедобных объектов. Предложить детям повторять фразы: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«Язык – помощник умной головы»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«Язык  пробует, а голова понимает значения  признака «вкус» у объектов» (Фраза сообщается после ознакомления детей со значениями  признака вкус: кислый, сладкий, приятный  и т. д.)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универсальном пособии у образа человека найти язык и предложить детям самостоятельно рассказать о его возможностях.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любой деятельности предлагать детям закрепить понятие о том, что у человека есть язык и он может дать голове информацию о значениях  признака «вкус». У человека на основе полученной информации появляются мысли.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ребенка сопровождается речевыми оборотами, связанными с информацией, полученной с вкусового  анализатора.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 является не только вкусовым органом чувств, но и тактильным анализатором. Важно, чтобы дети старшего дошкольного возраста понимали разность вкусовых и тактильных ощущений, появляющихся в полости рта. Например: положив кусочек хлеба в рот, ребенок может рассуждать: «По вкусу хлеб немножко кислый, не соленый (вкусовой анализатор), а еще он сухой и колючий (тактильный анализатор)».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2930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0688"/>
            <a:ext cx="12684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7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ознакомления с возможностями обонятельного анализатора.</a:t>
            </a:r>
          </a:p>
          <a:p>
            <a:pPr marL="45720" indent="0" algn="ctr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 – помощник умной головы»</a:t>
            </a:r>
          </a:p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посмотреть в зеркало на свой нос, сосредоточить на нем свое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повторить фразу, сказанную воспитателем: «У нас есть нос, и 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нюхать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объекты. Нос может ощущать запах».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обследования запахов объектов носом. Предложить детям повторять фразы: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«Нос – помощник умной головы»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«Нос нюхает, а голова понимает  значения  признака «запах» у объектов» (Фраза сообщается после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 значениями признака запах: резкий, слабый, химический, ванильный и т. д.)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универсальном пособии у образа человека найти нос и предложить детям самостоятельно рассказать о его возможностях.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любой деятельности предлагать детям закрепить понятие о том, что у человека есть нос и он может дать голове информацию о значениях признака «запах». У человека на основе полученной информации появляются мысли.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ребенка сопровождается речевыми оборотами, связанными с информацией, полученной с обонятельного анализатора.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любой объект окружающего мира. Возможности обонятельного анализатора у человека ограничены. При описании значений признака «запах» целесообразно использовать прилагательные: лимонный, бензиновый и т.д. запахи.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48" y="548680"/>
            <a:ext cx="1536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3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ознакомления с миром эмоций.</a:t>
            </a:r>
          </a:p>
          <a:p>
            <a:pPr marL="45720" indent="0" algn="ctr">
              <a:buNone/>
            </a:pP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 дарит нам настроение»</a:t>
            </a:r>
          </a:p>
          <a:p>
            <a:pPr marL="4572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определить свое настроение или настроение кого-либо (реальный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объект на картине). Повторить фразу, сказанную воспитателем: «У нас есть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оно идет от сердца. Сердце может подсказать нам наше настроение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признаков объектов различными анализаторами, при условии разности </a:t>
            </a: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Предложить детям повторять фразы: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«Когда мне весело, то солнце светит ярче, а мороженое вкуснее».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«Когда мне грустно, то вид игрушки мне не нравится, а суп пахнет не    вкусно». 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«Настроение улучшает или ухудшает значения признаков для меня».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«Одно 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значение какого-то признака может восприниматься по -  разному, в зависимости от настроения».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универсальном пособии (у образа человека) найти сердце и предложить детям самостоятельно рассказать о возможных настроениях человека.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любой деятельности предлагать детям закрепить понятие о том, что у человека есть настроение и от него зависит степень восприятия значений признаков объектов. У человека в зависимости от эмоционального состояния появляются мысли.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ребенка сопровождается речевыми оборотами, связанными с эмоциональным отношением к информации, полученной с  анализаторов.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собрать копилку свойств характера, эмоциональных характеристик человека. С помощью них проводить тренинги с детьми старшего дошкольного возраста: например, свойства характера –  злобность (злая баба Яга) и добродушие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воспринимает одни и те же значения признаков объекта (Аленький цветочек) по-разному. Баба Яга, смотря на цветок, злится и ненавидит алый цвет и душистый запах, 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радуется яркому цвету и цветочному запаху.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с детьми значение признаков объектов при разных эмоциональных состояниях и не видеть проблемы в признаке объекта. Проблема в эмоциональном состоянии человека: надо уметь менять точку зрения на события и понимать свое настроение.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3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211600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0912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389670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96" y="692696"/>
            <a:ext cx="34020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365104"/>
            <a:ext cx="345638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«Язык – помощник умной головы»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38695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«Руки – помощники умной головы»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1843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</TotalTime>
  <Words>1793</Words>
  <Application>Microsoft Office PowerPoint</Application>
  <PresentationFormat>Экран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Ознакомление с возможностями органов восприятия и эмоциональным состоянием человека.   Методический комплекс по освоению детьми способов познания  Т.А. Сидорчук  «Я познаю мир».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     </vt:lpstr>
      <vt:lpstr>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Технологические карты  Ознакомление с возможностями органов восприятия и эмоциональным состоянием человека  (с 2, 5 лет) </dc:title>
  <cp:lastModifiedBy>Елена</cp:lastModifiedBy>
  <cp:revision>13</cp:revision>
  <dcterms:modified xsi:type="dcterms:W3CDTF">2020-06-25T12:11:59Z</dcterms:modified>
</cp:coreProperties>
</file>