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МКОУ Семёно-Александровская СОШ</a:t>
            </a: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с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труктурное подразделение  детский сад</a:t>
            </a:r>
          </a:p>
          <a:p>
            <a:pPr algn="r"/>
            <a:endParaRPr lang="ru-RU" sz="28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Исследовательский проект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                                 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2 младшей группе «Пчёлки»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</a:t>
            </a:r>
            <a:r>
              <a:rPr lang="ru-RU" sz="3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«Почему медведь зимой спит?»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Руководитель: Юрьева Елена Александровна,</a:t>
            </a:r>
          </a:p>
          <a:p>
            <a:pPr algn="r"/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в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оспитатель (1 квалификационная категория)</a:t>
            </a:r>
          </a:p>
          <a:p>
            <a:pPr algn="r"/>
            <a:endParaRPr lang="ru-RU" sz="2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с. Семёно-Александровка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2020 </a:t>
            </a:r>
            <a:r>
              <a:rPr lang="ru-RU" sz="24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год</a:t>
            </a:r>
            <a:endParaRPr lang="ru-RU" sz="24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2790309" cy="21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2" y="548680"/>
            <a:ext cx="8409880" cy="6084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638" y="3786138"/>
            <a:ext cx="84286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Мы приглашаем Вас  к нам в группу «Пчёлки»   весной,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когда наш медвежонок выйдет из спячки!</a:t>
            </a:r>
            <a:endParaRPr lang="ru-RU" sz="4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3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87484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Почему же медведь зимой спит?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" y="953944"/>
            <a:ext cx="5133497" cy="36381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88" y="2633265"/>
            <a:ext cx="3917576" cy="391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170" y="764704"/>
            <a:ext cx="86743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мы знакомились с животным-медведь.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224285" cy="24118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031754" cy="226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3"/>
            <a:ext cx="3390193" cy="2535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29" y="4258715"/>
            <a:ext cx="2831988" cy="2449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80" y="2824752"/>
            <a:ext cx="2664297" cy="26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37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730858" cy="2790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888432" cy="5184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4716016" cy="29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764704"/>
            <a:ext cx="698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Что мы узнали о медведях?</a:t>
            </a:r>
            <a:endParaRPr lang="ru-RU" sz="36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1852766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435" y="1700808"/>
            <a:ext cx="1953217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52" y="1724328"/>
            <a:ext cx="1949548" cy="2185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92" y="1815600"/>
            <a:ext cx="1909548" cy="2019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22987"/>
            <a:ext cx="2016223" cy="2370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74" y="4192776"/>
            <a:ext cx="3995691" cy="20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424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</a:rPr>
              <a:t>Чем питается медведь?</a:t>
            </a:r>
            <a:endParaRPr lang="ru-RU" sz="4400" b="1" i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03419"/>
            <a:ext cx="2520280" cy="287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357" y="886931"/>
            <a:ext cx="3780421" cy="2619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4391978" cy="2715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25" y="3717032"/>
            <a:ext cx="4071613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"/>
            <a:ext cx="5959222" cy="4021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47502"/>
            <a:ext cx="5508104" cy="4210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37321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БЕРЛОГА</a:t>
            </a:r>
            <a:endParaRPr lang="ru-RU" sz="2000" b="1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2001203" y="5353761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2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52502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cs typeface="Microsoft Tai Le" panose="020B0502040204020203" pitchFamily="34" charset="0"/>
              </a:rPr>
              <a:t>Это интересно!!!</a:t>
            </a:r>
            <a:endParaRPr lang="ru-RU" sz="4800" dirty="0">
              <a:cs typeface="Microsoft Tai Le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256201" cy="4595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916832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В начале зимы у медведицы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появляются медвежата, которых она выкармливает, когда сама спит!!!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Сейчас идёт зима, поэтому своего медвежонка мы тоже уложили в спячку до самой весны.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89607"/>
            <a:ext cx="3203847" cy="4283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32" y="2478380"/>
            <a:ext cx="5026060" cy="4294355"/>
          </a:xfrm>
          <a:prstGeom prst="rect">
            <a:avLst/>
          </a:prstGeom>
        </p:spPr>
      </p:pic>
      <p:pic>
        <p:nvPicPr>
          <p:cNvPr id="5" name="Колыбельная_-_Ложкой снег мешая ( Sayli DubStep remix 2011 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2882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184</TotalTime>
  <Words>119</Words>
  <Application>Microsoft Office PowerPoint</Application>
  <PresentationFormat>Экран (4:3)</PresentationFormat>
  <Paragraphs>25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18</cp:revision>
  <dcterms:created xsi:type="dcterms:W3CDTF">2020-01-22T07:29:06Z</dcterms:created>
  <dcterms:modified xsi:type="dcterms:W3CDTF">2020-01-28T08:06:24Z</dcterms:modified>
</cp:coreProperties>
</file>