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59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ages.clipartbro.com/230/large-lake-clipart-23072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00" y="3133575"/>
            <a:ext cx="8496000" cy="33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tTv2AVq982A/U7rlHVOcDSI/AAAAAAAAAsQ/_LWIQrvdmeU/s1600/smart_city_green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63" y="4869160"/>
            <a:ext cx="2232248" cy="17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3.proshkolu.ru/content/media/pic/std/3000000/2736000/2735550-cd9392461b8c3ebc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2286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142749" y="1412776"/>
            <a:ext cx="7200800" cy="2232248"/>
          </a:xfrm>
          <a:prstGeom prst="rect">
            <a:avLst/>
          </a:prstGeom>
        </p:spPr>
        <p:txBody>
          <a:bodyPr vert="horz" lIns="91440" tIns="45720" rIns="91440" bIns="45720" rtlCol="0">
            <a:prstTxWarp prst="textChevronInverted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ёжику».</a:t>
            </a:r>
            <a:endParaRPr lang="ru-RU" sz="5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864/0008323b-38e86593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3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38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topsto-crimea.ru/images/detailed/97/328110-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1" y="4934111"/>
            <a:ext cx="2215622" cy="12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ler.infodeshevle.ru/14484-1-home_default/%D0%92%D0%B5%D0%BB%D0%BE%D1%81%D0%B8%D0%BF%D0%B5%D0%B4-forward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r="1883"/>
          <a:stretch/>
        </p:blipFill>
        <p:spPr bwMode="auto">
          <a:xfrm>
            <a:off x="395537" y="1700808"/>
            <a:ext cx="2718411" cy="18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.weiku.com/a/011/518/Park_trackless_Electric_Train_644_5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D7D7D9"/>
              </a:clrFrom>
              <a:clrTo>
                <a:srgbClr val="D7D7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/>
          <a:stretch/>
        </p:blipFill>
        <p:spPr bwMode="auto">
          <a:xfrm>
            <a:off x="5291836" y="556930"/>
            <a:ext cx="3410497" cy="30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g-fotki.yandex.ru/get/4300/134091466.292/0_12c739_6749f51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30598"/>
            <a:ext cx="4358736" cy="28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yasnatour.com.ua/images/Bileti/samole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3240360" cy="119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rhano.ru/sites/default/files/Larsen_GS-003D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1885315" cy="210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7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втобу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916832"/>
            <a:ext cx="609600" cy="609600"/>
          </a:xfrm>
          <a:prstGeom prst="rect">
            <a:avLst/>
          </a:prstGeom>
        </p:spPr>
      </p:pic>
      <p:pic>
        <p:nvPicPr>
          <p:cNvPr id="2056" name="Picture 8" descr="http://mamstartup.pl/i/articles/3491__1_png_jakzrobicfilm-2-632x3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1" y="404663"/>
            <a:ext cx="8549497" cy="614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и – Соловей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098" name="Picture 2" descr="http://www.fullhdoboi.ru/_ph/6/484429689.jpg?1484658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3" y="8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edia.istockphoto.com/photos/young-wolf-staring-at-its-pray-isolated-on-white-picture-id145850571?k=6&amp;m=145850571&amp;s=170667a&amp;w=0&amp;h=eYsoZPlBR7N0m-heSIDK4uSdbgQAYgBxQ95RQuM9peY=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5013176"/>
            <a:ext cx="2508148" cy="20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s04.infourok.ru/uploads/ex/0067/0007dc1e-fd4af789/hello_html_524361d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44" y="4379745"/>
            <a:ext cx="1216356" cy="8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pngimg.com/uploads/bear/bear_PNG2344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71" y="3678514"/>
            <a:ext cx="3456384" cy="31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s4.pic4you.ru/y2014/09-25/12216/4611982-thum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1701477" cy="17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skachat-kartinki.ru/img/picture/Nov/16/53f8522f5d64d2cfa28643232cf714b6/mini_3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13" y="5013176"/>
            <a:ext cx="936104" cy="7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Едим в детский сад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1916832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47100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8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vasdou015.ucoz.ru/dobro_pozhalov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6</Words>
  <Application>Microsoft Office PowerPoint</Application>
  <PresentationFormat>Экран (4:3)</PresentationFormat>
  <Paragraphs>1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Экологический-2</dc:title>
  <dc:creator>Фокина Лидия Петровна</dc:creator>
  <cp:keywords>Шаблон презентации</cp:keywords>
  <cp:lastModifiedBy>Татьяна</cp:lastModifiedBy>
  <cp:revision>27</cp:revision>
  <dcterms:created xsi:type="dcterms:W3CDTF">2017-02-23T13:11:39Z</dcterms:created>
  <dcterms:modified xsi:type="dcterms:W3CDTF">2017-12-19T16:36:08Z</dcterms:modified>
</cp:coreProperties>
</file>