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61" r:id="rId5"/>
    <p:sldId id="263" r:id="rId6"/>
    <p:sldId id="266" r:id="rId7"/>
    <p:sldId id="264" r:id="rId8"/>
    <p:sldId id="267" r:id="rId9"/>
    <p:sldId id="265" r:id="rId10"/>
    <p:sldId id="260" r:id="rId11"/>
    <p:sldId id="25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70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4C1A-098B-4FCD-9869-EA6475704964}" type="datetimeFigureOut">
              <a:rPr lang="ru-RU" smtClean="0"/>
              <a:pPr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03FE-6F92-46CE-A525-D0433429CE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4C1A-098B-4FCD-9869-EA6475704964}" type="datetimeFigureOut">
              <a:rPr lang="ru-RU" smtClean="0"/>
              <a:pPr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03FE-6F92-46CE-A525-D0433429CE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4C1A-098B-4FCD-9869-EA6475704964}" type="datetimeFigureOut">
              <a:rPr lang="ru-RU" smtClean="0"/>
              <a:pPr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03FE-6F92-46CE-A525-D0433429CED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4C1A-098B-4FCD-9869-EA6475704964}" type="datetimeFigureOut">
              <a:rPr lang="ru-RU" smtClean="0"/>
              <a:pPr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03FE-6F92-46CE-A525-D0433429CE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4C1A-098B-4FCD-9869-EA6475704964}" type="datetimeFigureOut">
              <a:rPr lang="ru-RU" smtClean="0"/>
              <a:pPr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03FE-6F92-46CE-A525-D0433429CE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4C1A-098B-4FCD-9869-EA6475704964}" type="datetimeFigureOut">
              <a:rPr lang="ru-RU" smtClean="0"/>
              <a:pPr/>
              <a:t>26.11.2017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03FE-6F92-46CE-A525-D0433429CE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4C1A-098B-4FCD-9869-EA6475704964}" type="datetimeFigureOut">
              <a:rPr lang="ru-RU" smtClean="0"/>
              <a:pPr/>
              <a:t>26.11.2017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03FE-6F92-46CE-A525-D0433429CE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4C1A-098B-4FCD-9869-EA6475704964}" type="datetimeFigureOut">
              <a:rPr lang="ru-RU" smtClean="0"/>
              <a:pPr/>
              <a:t>26.11.2017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03FE-6F92-46CE-A525-D0433429CE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4C1A-098B-4FCD-9869-EA6475704964}" type="datetimeFigureOut">
              <a:rPr lang="ru-RU" smtClean="0"/>
              <a:pPr/>
              <a:t>26.11.2017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03FE-6F92-46CE-A525-D0433429CE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4C1A-098B-4FCD-9869-EA6475704964}" type="datetimeFigureOut">
              <a:rPr lang="ru-RU" smtClean="0"/>
              <a:pPr/>
              <a:t>26.11.2017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03FE-6F92-46CE-A525-D0433429CE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34C1A-098B-4FCD-9869-EA6475704964}" type="datetimeFigureOut">
              <a:rPr lang="ru-RU" smtClean="0"/>
              <a:pPr/>
              <a:t>26.11.2017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703FE-6F92-46CE-A525-D0433429CE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4234C1A-098B-4FCD-9869-EA6475704964}" type="datetimeFigureOut">
              <a:rPr lang="ru-RU" smtClean="0"/>
              <a:pPr/>
              <a:t>26.11.2017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9C703FE-6F92-46CE-A525-D0433429CE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428999"/>
            <a:ext cx="8424936" cy="273630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Страна опасности –</a:t>
            </a:r>
          </a:p>
          <a:p>
            <a:pPr marL="0" indent="0" algn="ctr">
              <a:buNone/>
            </a:pPr>
            <a:r>
              <a:rPr lang="ru-RU" sz="1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мире безопасностей</a:t>
            </a:r>
            <a:r>
              <a:rPr lang="ru-RU" sz="1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1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 algn="ctr">
              <a:buNone/>
            </a:pPr>
            <a:endParaRPr lang="ru-RU" sz="5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Выполнила: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 воспитатель </a:t>
            </a:r>
          </a:p>
          <a:p>
            <a:pPr marL="0" indent="0" algn="ctr">
              <a:buNone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Семено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-Александровская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СОШ</a:t>
            </a:r>
          </a:p>
          <a:p>
            <a:pPr marL="0" indent="0" algn="ctr">
              <a:buNone/>
            </a:pP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Сапега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Мария Юрьевна</a:t>
            </a:r>
          </a:p>
          <a:p>
            <a:pPr marL="0" indent="0" algn="ctr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с. Семено-Александровка- 2017г.</a:t>
            </a:r>
          </a:p>
          <a:p>
            <a:pPr marL="0" indent="0" algn="ctr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67544" y="-459434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C:\Users\Семенова\Desktop\Lv9f63DpIb-big-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409575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Семенова\Desktop\2550278262-1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548680"/>
            <a:ext cx="2883967" cy="288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67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static4.depositphotos.com/1004119/343/v/950/depositphotos_3436162-stock-illustration-envelope-icon-vector-illustr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36" y="0"/>
            <a:ext cx="9225136" cy="872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rishlo_pismo_-_zvuk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0364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9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m0-tub-ru.yandex.net/i?id=85f89ba92c189951ed80a1687854b4df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36712"/>
            <a:ext cx="5472608" cy="54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Благодарность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483768" y="5699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6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tatic4.depositphotos.com/1004119/343/v/950/depositphotos_3436162-stock-illustration-envelope-icon-vector-illustra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36" y="0"/>
            <a:ext cx="9225136" cy="872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rishlo_pismo_-_zvuk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0364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9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п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43608" y="5589240"/>
            <a:ext cx="609600" cy="609600"/>
          </a:xfrm>
          <a:prstGeom prst="rect">
            <a:avLst/>
          </a:prstGeom>
        </p:spPr>
      </p:pic>
      <p:pic>
        <p:nvPicPr>
          <p:cNvPr id="2052" name="Picture 4" descr="https://st2.depositphotos.com/1967477/6708/v/950/depositphotos_67088363-stock-illustration-cartoon-sad-bo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4285"/>
            <a:ext cx="4539249" cy="650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1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dp.mycdn.me/getImage?id=263174818527&amp;idx=7&amp;thumbType=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38" y="-315416"/>
            <a:ext cx="9326258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esnya_-_Parovoz_Bukashka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0364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1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Остановка «Острые предметы»</a:t>
            </a:r>
            <a:endParaRPr lang="ru-RU" dirty="0"/>
          </a:p>
        </p:txBody>
      </p:sp>
      <p:sp>
        <p:nvSpPr>
          <p:cNvPr id="3" name="AutoShape 2" descr="http://proxy.whoisaaronbrown.com/proxy/http:/img1.liveinternet.ru/images/attach/c/7/97/698/97698997_bulavkaobere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proxy.whoisaaronbrown.com/proxy/http:/img1.liveinternet.ru/images/attach/c/7/97/698/97698997_bulavkaobereg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8790"/>
            <a:ext cx="4401995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 descr="http://s.fishki.net/upload/users/2017/02/20/406920/c6c9b94d701b481e62031f2b6ee690d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6" r="9049"/>
          <a:stretch/>
        </p:blipFill>
        <p:spPr bwMode="auto">
          <a:xfrm>
            <a:off x="755576" y="1753032"/>
            <a:ext cx="3192938" cy="240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didacta.com.ua/published/publicdata/DIDACTICDB/attachments/SC/products_pictures/%D0%9D%D0%BE%D0%B6%D0%BD%D0%B8%D1%86%D1%8B_en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10" y="308309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monateka.com/images/17271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651" y="1381877"/>
            <a:ext cx="248859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7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vdp.mycdn.me/getImage?id=263174818527&amp;idx=7&amp;thumbType=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0" y="35024"/>
            <a:ext cx="9025475" cy="670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esnya_-_Parovoz_Bukashka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03648" y="5805264"/>
            <a:ext cx="609600" cy="609600"/>
          </a:xfrm>
          <a:prstGeom prst="rect">
            <a:avLst/>
          </a:prstGeom>
        </p:spPr>
      </p:pic>
      <p:pic>
        <p:nvPicPr>
          <p:cNvPr id="4" name="Picture 2" descr="https://vdp.mycdn.me/getImage?id=263174818527&amp;idx=7&amp;thumbType=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38" y="-315416"/>
            <a:ext cx="9326258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esnya_-_Parovoz_Bukashka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56048" y="5957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1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hddfhm.com/images/fire-flames-animation-clipart-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16832"/>
            <a:ext cx="3540864" cy="468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Остановка  «Горящая- искрящая».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56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ttps://vdp.mycdn.me/getImage?id=263174818527&amp;idx=7&amp;thumbType=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38" y="-315416"/>
            <a:ext cx="9326258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esnya_-_Parovoz_Bukashka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403648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0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Остановка «Опасные таблетки».</a:t>
            </a:r>
            <a:endParaRPr lang="ru-RU" dirty="0"/>
          </a:p>
        </p:txBody>
      </p:sp>
      <p:pic>
        <p:nvPicPr>
          <p:cNvPr id="8196" name="Picture 4" descr="http://pulmonologi.ru/wp-content/uploads/2017/08/Chto-mozhno-predprinjat-i-chego-roditeljam-ne-nuzhno-del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25552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mhealth.ru/upload/img_get/90/90d1c1cb6a2ed61d9c491cb76d52e200_cropped_300x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1944216" cy="139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86" y="2730500"/>
            <a:ext cx="1944687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60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98</TotalTime>
  <Words>40</Words>
  <Application>Microsoft Office PowerPoint</Application>
  <PresentationFormat>Экран (4:3)</PresentationFormat>
  <Paragraphs>15</Paragraphs>
  <Slides>11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Остановка «Острые предметы»</vt:lpstr>
      <vt:lpstr>Презентация PowerPoint</vt:lpstr>
      <vt:lpstr>Остановка  «Горящая- искрящая».</vt:lpstr>
      <vt:lpstr>Презентация PowerPoint</vt:lpstr>
      <vt:lpstr>Остановка «Опасные таблетки».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13</cp:revision>
  <dcterms:created xsi:type="dcterms:W3CDTF">2017-11-22T19:15:44Z</dcterms:created>
  <dcterms:modified xsi:type="dcterms:W3CDTF">2017-11-26T20:01:42Z</dcterms:modified>
</cp:coreProperties>
</file>