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6" r:id="rId10"/>
    <p:sldId id="264" r:id="rId11"/>
    <p:sldId id="281" r:id="rId12"/>
    <p:sldId id="273" r:id="rId13"/>
    <p:sldId id="274" r:id="rId14"/>
    <p:sldId id="279" r:id="rId15"/>
    <p:sldId id="280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94F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513" autoAdjust="0"/>
  </p:normalViewPr>
  <p:slideViewPr>
    <p:cSldViewPr>
      <p:cViewPr>
        <p:scale>
          <a:sx n="94" d="100"/>
          <a:sy n="94" d="100"/>
        </p:scale>
        <p:origin x="-660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F0419-9327-4D22-8F51-FFBE1ED1903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485D7-B7EF-4FA4-9B18-21FAA7A44C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485D7-B7EF-4FA4-9B18-21FAA7A44C0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485D7-B7EF-4FA4-9B18-21FAA7A44C0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691680" y="4581128"/>
            <a:ext cx="576064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980728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Воронежская область, Бобровский район, с.Семёно-Александровка, ул.проспект Революции 2а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3501008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Семёно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Александровская СОШ структурное подразделение- детский сад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4685" y="5517232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4217251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2507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Игровая деятельность.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Семенова\Desktop\БЕЗОПАСНОСТЬ\DSC03645.JPG"/>
          <p:cNvPicPr>
            <a:picLocks noChangeAspect="1" noChangeArrowheads="1"/>
          </p:cNvPicPr>
          <p:nvPr/>
        </p:nvPicPr>
        <p:blipFill>
          <a:blip r:embed="rId3" cstate="print"/>
          <a:srcRect l="8477" t="17610" r="12277" b="12579"/>
          <a:stretch>
            <a:fillRect/>
          </a:stretch>
        </p:blipFill>
        <p:spPr bwMode="auto">
          <a:xfrm>
            <a:off x="5868144" y="4797152"/>
            <a:ext cx="2356226" cy="15567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Семенова\Desktop\БЕЗОПАСНОСТЬ\DSC03630.JPG"/>
          <p:cNvPicPr>
            <a:picLocks noChangeAspect="1" noChangeArrowheads="1"/>
          </p:cNvPicPr>
          <p:nvPr/>
        </p:nvPicPr>
        <p:blipFill>
          <a:blip r:embed="rId4" cstate="print"/>
          <a:srcRect b="10260"/>
          <a:stretch>
            <a:fillRect/>
          </a:stretch>
        </p:blipFill>
        <p:spPr bwMode="auto">
          <a:xfrm>
            <a:off x="467544" y="980728"/>
            <a:ext cx="2552201" cy="171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3323"/>
            <a:ext cx="2664296" cy="215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2329303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3" name="Picture 1" descr="C:\Users\Admin\Downloads\IMG-20200911-WA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980728"/>
            <a:ext cx="2360712" cy="1770534"/>
          </a:xfrm>
          <a:prstGeom prst="rect">
            <a:avLst/>
          </a:prstGeom>
          <a:noFill/>
        </p:spPr>
      </p:pic>
      <p:pic>
        <p:nvPicPr>
          <p:cNvPr id="13314" name="Picture 2" descr="C:\Users\Admin\Downloads\IMG-20200911-WA0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4653136"/>
            <a:ext cx="2456723" cy="1842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315" name="Picture 3" descr="C:\Users\Admin\Downloads\IMG-20200911-WA0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8602" y="908720"/>
            <a:ext cx="2496277" cy="1872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316" name="Picture 4" descr="C:\Users\Admin\Downloads\IMG-20200911-WA00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2924944"/>
            <a:ext cx="2552733" cy="19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Admin\Downloads\20200206_16334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140320">
            <a:off x="3288638" y="2842324"/>
            <a:ext cx="2300775" cy="172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1870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Наши развлечения :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6866" name="Picture 2" descr="C:\Users\Admin\Downloads\IMG-20200911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1868025" cy="1401019"/>
          </a:xfrm>
          <a:prstGeom prst="rect">
            <a:avLst/>
          </a:prstGeom>
          <a:noFill/>
        </p:spPr>
      </p:pic>
      <p:pic>
        <p:nvPicPr>
          <p:cNvPr id="36867" name="Picture 3" descr="C:\Users\Admin\Downloads\IMG-20200911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80728"/>
            <a:ext cx="2384715" cy="1788536"/>
          </a:xfrm>
          <a:prstGeom prst="rect">
            <a:avLst/>
          </a:prstGeom>
          <a:noFill/>
        </p:spPr>
      </p:pic>
      <p:pic>
        <p:nvPicPr>
          <p:cNvPr id="36868" name="Picture 4" descr="C:\Users\Admin\Downloads\IMG-20200911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80728"/>
            <a:ext cx="2014869" cy="1511152"/>
          </a:xfrm>
          <a:prstGeom prst="rect">
            <a:avLst/>
          </a:prstGeom>
          <a:noFill/>
        </p:spPr>
      </p:pic>
      <p:pic>
        <p:nvPicPr>
          <p:cNvPr id="36869" name="Picture 5" descr="C:\Users\Admin\Downloads\IMG-20200911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492896"/>
            <a:ext cx="2134882" cy="1601162"/>
          </a:xfrm>
          <a:prstGeom prst="rect">
            <a:avLst/>
          </a:prstGeom>
          <a:noFill/>
        </p:spPr>
      </p:pic>
      <p:pic>
        <p:nvPicPr>
          <p:cNvPr id="36870" name="Picture 6" descr="C:\Users\Admin\Desktop\САПЕГА М.Ю\ФОТО_№3\SAM_47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564904"/>
            <a:ext cx="2668554" cy="2001416"/>
          </a:xfrm>
          <a:prstGeom prst="rect">
            <a:avLst/>
          </a:prstGeom>
          <a:noFill/>
        </p:spPr>
      </p:pic>
      <p:pic>
        <p:nvPicPr>
          <p:cNvPr id="36871" name="Picture 7" descr="C:\Users\Admin\Desktop\САПЕГА М.Ю\Фотографии осени\IMG-20191015-WA00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420888"/>
            <a:ext cx="2651787" cy="1988840"/>
          </a:xfrm>
          <a:prstGeom prst="rect">
            <a:avLst/>
          </a:prstGeom>
          <a:noFill/>
        </p:spPr>
      </p:pic>
      <p:pic>
        <p:nvPicPr>
          <p:cNvPr id="36872" name="Picture 8" descr="C:\Users\Admin\Desktop\МОЯ флешка\фото детей д-с\DSC024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293096"/>
            <a:ext cx="2163072" cy="1622304"/>
          </a:xfrm>
          <a:prstGeom prst="rect">
            <a:avLst/>
          </a:prstGeom>
          <a:noFill/>
        </p:spPr>
      </p:pic>
      <p:pic>
        <p:nvPicPr>
          <p:cNvPr id="36873" name="Picture 9" descr="C:\Users\Admin\Desktop\МОЯ флешка\фото детей д-с\DSC025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687016"/>
            <a:ext cx="2894645" cy="2170984"/>
          </a:xfrm>
          <a:prstGeom prst="rect">
            <a:avLst/>
          </a:prstGeom>
          <a:noFill/>
        </p:spPr>
      </p:pic>
      <p:pic>
        <p:nvPicPr>
          <p:cNvPr id="36874" name="Picture 10" descr="C:\Users\Admin\Desktop\МОЯ флешка\НОВЫЙ ГОД\SAM_26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4509120"/>
            <a:ext cx="2360779" cy="1770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24936" cy="62507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-315416"/>
            <a:ext cx="4040188" cy="2160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-505152"/>
            <a:ext cx="4041775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 descr="C:\Users\Семенова\Desktop\БЕЗОПАСНОСТЬ\DSC0357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r="7247" b="9761"/>
          <a:stretch>
            <a:fillRect/>
          </a:stretch>
        </p:blipFill>
        <p:spPr bwMode="auto">
          <a:xfrm>
            <a:off x="755576" y="2420888"/>
            <a:ext cx="374441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 descr="C:\Users\Семенова\Desktop\БЕЗОПАСНОСТЬ\DSC0357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r="11556" b="11556"/>
          <a:stretch>
            <a:fillRect/>
          </a:stretch>
        </p:blipFill>
        <p:spPr bwMode="auto">
          <a:xfrm>
            <a:off x="4824028" y="2276872"/>
            <a:ext cx="3528392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Семенова\Desktop\БЕЗОПАСНОСТЬ\DSC03580.JPG"/>
          <p:cNvPicPr/>
          <p:nvPr/>
        </p:nvPicPr>
        <p:blipFill rotWithShape="1">
          <a:blip r:embed="rId4" cstate="print"/>
          <a:srcRect b="11779"/>
          <a:stretch/>
        </p:blipFill>
        <p:spPr bwMode="auto">
          <a:xfrm>
            <a:off x="2987824" y="980729"/>
            <a:ext cx="3600400" cy="178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51137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2507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Наша столовая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-319881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 flipV="1">
            <a:off x="4355976" y="7173414"/>
            <a:ext cx="4330825" cy="2880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 descr="C:\Users\Семенова\Desktop\БЕЗОПАСНОСТЬ\DSC03569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r="10248" b="12549"/>
          <a:stretch>
            <a:fillRect/>
          </a:stretch>
        </p:blipFill>
        <p:spPr bwMode="auto">
          <a:xfrm>
            <a:off x="179512" y="1772816"/>
            <a:ext cx="3744416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C:\Users\Семенова\Desktop\БЕЗОПАСНОСТЬ\DSC03567.JPG"/>
          <p:cNvPicPr/>
          <p:nvPr/>
        </p:nvPicPr>
        <p:blipFill rotWithShape="1">
          <a:blip r:embed="rId3" cstate="print"/>
          <a:srcRect b="11820"/>
          <a:stretch/>
        </p:blipFill>
        <p:spPr bwMode="auto">
          <a:xfrm>
            <a:off x="4860032" y="1196752"/>
            <a:ext cx="388843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1" name="Picture 1" descr="C:\Users\Admin\Downloads\IMG-20200911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24744"/>
            <a:ext cx="1800199" cy="3200354"/>
          </a:xfrm>
          <a:prstGeom prst="rect">
            <a:avLst/>
          </a:prstGeom>
          <a:noFill/>
        </p:spPr>
      </p:pic>
      <p:pic>
        <p:nvPicPr>
          <p:cNvPr id="9" name="Рисунок 8" descr="C:\Users\Семенова\Desktop\Новая папка\image (1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933056"/>
            <a:ext cx="3600400" cy="2395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5235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24007">
            <a:off x="1187624" y="2204864"/>
            <a:ext cx="7270576" cy="1395586"/>
          </a:xfrm>
          <a:ln>
            <a:solidFill>
              <a:srgbClr val="00B0F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prstTxWarp prst="textWave1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459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39472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3641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24744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00B050"/>
                </a:solidFill>
              </a:rPr>
              <a:t>Структурное </a:t>
            </a:r>
            <a:r>
              <a:rPr lang="ru-RU" sz="3200" b="1" i="1" u="sng" dirty="0" err="1" smtClean="0">
                <a:solidFill>
                  <a:srgbClr val="00B050"/>
                </a:solidFill>
              </a:rPr>
              <a:t>подразделение-детский</a:t>
            </a:r>
            <a:r>
              <a:rPr lang="ru-RU" sz="3200" b="1" i="1" u="sng" dirty="0" smtClean="0">
                <a:solidFill>
                  <a:srgbClr val="00B050"/>
                </a:solidFill>
              </a:rPr>
              <a:t> сад </a:t>
            </a:r>
          </a:p>
          <a:p>
            <a:pPr algn="ctr"/>
            <a:r>
              <a:rPr lang="ru-RU" sz="3200" b="1" i="1" dirty="0" smtClean="0">
                <a:solidFill>
                  <a:srgbClr val="00B050"/>
                </a:solidFill>
              </a:rPr>
              <a:t>начал свою работу</a:t>
            </a:r>
          </a:p>
          <a:p>
            <a:pPr algn="ctr"/>
            <a:r>
              <a:rPr lang="ru-RU" sz="3200" b="1" i="1" dirty="0" smtClean="0">
                <a:solidFill>
                  <a:srgbClr val="00B050"/>
                </a:solidFill>
              </a:rPr>
              <a:t> с 7 мая 1991 года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ownloads\20200909_085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501008"/>
            <a:ext cx="3229267" cy="242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313752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89314" y="722498"/>
            <a:ext cx="576064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716613" y="2596842"/>
            <a:ext cx="5760640" cy="3385543"/>
            <a:chOff x="607288" y="-815361"/>
            <a:chExt cx="7925152" cy="683112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7288" y="-815361"/>
              <a:ext cx="7925152" cy="74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tx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Прямоугольник 3"/>
            <p:cNvSpPr>
              <a:spLocks noChangeArrowheads="1"/>
            </p:cNvSpPr>
            <p:nvPr/>
          </p:nvSpPr>
          <p:spPr bwMode="auto">
            <a:xfrm>
              <a:off x="1358226" y="5208449"/>
              <a:ext cx="6491880" cy="807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tx2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677322" y="1514586"/>
            <a:ext cx="5772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620688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0000"/>
                </a:solidFill>
              </a:rPr>
              <a:t>Воспитательно-образовательную работу в группах осуществляется на основе образовательной программы ДОУ, которая построена на основе примерной</a:t>
            </a:r>
            <a:r>
              <a:rPr lang="ru-RU" sz="2800" b="1" dirty="0" smtClean="0">
                <a:solidFill>
                  <a:srgbClr val="FF0000"/>
                </a:solidFill>
              </a:rPr>
              <a:t> общеобразовательной программы дошкольного образования</a:t>
            </a:r>
            <a:r>
              <a:rPr lang="ru-RU" sz="2800" dirty="0" smtClean="0">
                <a:solidFill>
                  <a:srgbClr val="FF0000"/>
                </a:solidFill>
              </a:rPr>
              <a:t> «Детство</a:t>
            </a:r>
            <a:r>
              <a:rPr lang="ru-RU" sz="2800" b="1" dirty="0" smtClean="0">
                <a:solidFill>
                  <a:srgbClr val="FF0000"/>
                </a:solidFill>
              </a:rPr>
              <a:t>». </a:t>
            </a:r>
            <a:r>
              <a:rPr lang="ru-RU" sz="2800" dirty="0" smtClean="0">
                <a:solidFill>
                  <a:srgbClr val="FF0000"/>
                </a:solidFill>
              </a:rPr>
              <a:t>/ Под ред. Т. И. Бабаевой, А.Г.Гогоберидзе, З.А. Михайловой -  в соответствии с Федеральными государственными требованиями к структуре основной общеобразовательной программы дошкольного образования</a:t>
            </a:r>
            <a:r>
              <a:rPr lang="ru-RU" sz="2800" dirty="0" smtClean="0"/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8453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792088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Наш дружный коллектив   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491880" y="980728"/>
            <a:ext cx="5328592" cy="5112568"/>
          </a:xfrm>
        </p:spPr>
        <p:txBody>
          <a:bodyPr/>
          <a:lstStyle/>
          <a:p>
            <a:r>
              <a:rPr lang="ru-RU" sz="2000" u="sng" dirty="0" smtClean="0">
                <a:solidFill>
                  <a:srgbClr val="00B050"/>
                </a:solidFill>
              </a:rPr>
              <a:t>З Д по ДО </a:t>
            </a:r>
            <a:r>
              <a:rPr lang="ru-RU" sz="2800" dirty="0" smtClean="0"/>
              <a:t>–</a:t>
            </a:r>
            <a:r>
              <a:rPr lang="ru-RU" sz="2000" dirty="0" smtClean="0"/>
              <a:t>Терехова Татьяна Владимировна</a:t>
            </a:r>
          </a:p>
          <a:p>
            <a:r>
              <a:rPr lang="ru-RU" sz="2000" u="sng" dirty="0" smtClean="0">
                <a:solidFill>
                  <a:srgbClr val="00B050"/>
                </a:solidFill>
              </a:rPr>
              <a:t>Воспитатели:</a:t>
            </a:r>
          </a:p>
          <a:p>
            <a:r>
              <a:rPr lang="ru-RU" sz="2000" dirty="0" smtClean="0"/>
              <a:t>Дудник Ирина Владимировна</a:t>
            </a:r>
          </a:p>
          <a:p>
            <a:r>
              <a:rPr lang="ru-RU" sz="2000" dirty="0" smtClean="0"/>
              <a:t>Юрьева Елена Александровна</a:t>
            </a:r>
          </a:p>
          <a:p>
            <a:r>
              <a:rPr lang="ru-RU" sz="2000" dirty="0" err="1" smtClean="0"/>
              <a:t>Сапега</a:t>
            </a:r>
            <a:r>
              <a:rPr lang="ru-RU" sz="2000" dirty="0" smtClean="0"/>
              <a:t> Мария Юрьевна</a:t>
            </a:r>
          </a:p>
          <a:p>
            <a:r>
              <a:rPr lang="ru-RU" sz="2000" u="sng" dirty="0" smtClean="0">
                <a:solidFill>
                  <a:srgbClr val="00B050"/>
                </a:solidFill>
              </a:rPr>
              <a:t>Помощники воспитателя:</a:t>
            </a:r>
          </a:p>
          <a:p>
            <a:r>
              <a:rPr lang="ru-RU" sz="2000" dirty="0" err="1" smtClean="0"/>
              <a:t>Дрюченко</a:t>
            </a:r>
            <a:r>
              <a:rPr lang="ru-RU" sz="2000" dirty="0" smtClean="0"/>
              <a:t> Наталья Викторовна</a:t>
            </a:r>
          </a:p>
          <a:p>
            <a:r>
              <a:rPr lang="ru-RU" sz="2000" dirty="0" err="1" smtClean="0"/>
              <a:t>Зарщикова</a:t>
            </a:r>
            <a:r>
              <a:rPr lang="ru-RU" sz="2000" dirty="0" smtClean="0"/>
              <a:t> Оксана Юрьевна</a:t>
            </a:r>
          </a:p>
          <a:p>
            <a:r>
              <a:rPr lang="ru-RU" sz="2000" u="sng" dirty="0" smtClean="0">
                <a:solidFill>
                  <a:srgbClr val="00B050"/>
                </a:solidFill>
              </a:rPr>
              <a:t>Повар:</a:t>
            </a:r>
          </a:p>
          <a:p>
            <a:r>
              <a:rPr lang="ru-RU" sz="2000" dirty="0" smtClean="0"/>
              <a:t>Василевская Наталья Егоровна</a:t>
            </a:r>
          </a:p>
          <a:p>
            <a:r>
              <a:rPr lang="ru-RU" sz="2000" u="sng" dirty="0" smtClean="0">
                <a:solidFill>
                  <a:srgbClr val="00B050"/>
                </a:solidFill>
              </a:rPr>
              <a:t>Помощник повара:</a:t>
            </a:r>
          </a:p>
          <a:p>
            <a:r>
              <a:rPr lang="ru-RU" sz="2000" dirty="0" smtClean="0"/>
              <a:t>Курочкина Светлана Васильевна</a:t>
            </a:r>
          </a:p>
          <a:p>
            <a:endParaRPr lang="ru-RU" sz="2400" dirty="0"/>
          </a:p>
        </p:txBody>
      </p:sp>
      <p:pic>
        <p:nvPicPr>
          <p:cNvPr id="8" name="Picture 2" descr="C:\Users\Admin\Downloads\IMG-20200909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3384361" cy="1989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9731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62" y="404665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/>
              <a:t>Выделяем  три основные линии, по которым ведём подготовку детей к школе.</a:t>
            </a:r>
            <a:br>
              <a:rPr lang="ru-RU" sz="2800" dirty="0" smtClean="0"/>
            </a:br>
            <a:endParaRPr lang="en-US" sz="2800" b="1" i="1" u="sng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87624" y="1340768"/>
            <a:ext cx="2088232" cy="3096344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dirty="0" smtClean="0"/>
              <a:t>Общее развитие. Речь идет о внимании, памяти и особенно интеллекта.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940152" y="1700808"/>
            <a:ext cx="2000264" cy="3888432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dirty="0" smtClean="0"/>
              <a:t>Умение произвольно управлять собой, т.е. сосредотачиваться длительное время на том, что не вызывает особого интереса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95736" y="4293096"/>
            <a:ext cx="4016488" cy="2145990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ru-RU" sz="1600" dirty="0" smtClean="0"/>
              <a:t>Формирование мотивов, побуждающих к учению, т.е. формирование мотивации, которая сможет стать побудительной причиной их стремления к приобретению знаний.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3" name="Picture 1" descr="C:\Users\Admin\Downloads\2019-11-27 09-28-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988840"/>
            <a:ext cx="2231752" cy="1584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29842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 Владимировна\Desktop\Новая папка\DSC03608.JPG"/>
          <p:cNvPicPr>
            <a:picLocks noChangeAspect="1" noChangeArrowheads="1"/>
          </p:cNvPicPr>
          <p:nvPr/>
        </p:nvPicPr>
        <p:blipFill>
          <a:blip r:embed="rId3" cstate="print"/>
          <a:srcRect r="759" b="10252"/>
          <a:stretch>
            <a:fillRect/>
          </a:stretch>
        </p:blipFill>
        <p:spPr bwMode="auto">
          <a:xfrm>
            <a:off x="899592" y="1700808"/>
            <a:ext cx="2943451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Семенова\Desktop\БЕЗОПАСНОСТЬ\DSC03606.JPG"/>
          <p:cNvPicPr>
            <a:picLocks noChangeAspect="1" noChangeArrowheads="1"/>
          </p:cNvPicPr>
          <p:nvPr/>
        </p:nvPicPr>
        <p:blipFill>
          <a:blip r:embed="rId4" cstate="print"/>
          <a:srcRect t="32580" r="47188" b="13820"/>
          <a:stretch>
            <a:fillRect/>
          </a:stretch>
        </p:blipFill>
        <p:spPr bwMode="auto">
          <a:xfrm>
            <a:off x="4427984" y="1772816"/>
            <a:ext cx="3323861" cy="2049137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C:\Users\Семенова\Desktop\БЕЗОПАСНОСТЬ\DSC03607.JPG"/>
          <p:cNvPicPr>
            <a:picLocks noChangeAspect="1" noChangeArrowheads="1"/>
          </p:cNvPicPr>
          <p:nvPr/>
        </p:nvPicPr>
        <p:blipFill>
          <a:blip r:embed="rId5" cstate="print"/>
          <a:srcRect l="16327" b="11111"/>
          <a:stretch>
            <a:fillRect/>
          </a:stretch>
        </p:blipFill>
        <p:spPr bwMode="auto">
          <a:xfrm>
            <a:off x="755576" y="4221088"/>
            <a:ext cx="252195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нашем детском саду есть </a:t>
            </a:r>
            <a:r>
              <a:rPr lang="ru-RU" dirty="0" smtClean="0">
                <a:solidFill>
                  <a:srgbClr val="FF0000"/>
                </a:solidFill>
              </a:rPr>
              <a:t>«Уголок безопасности»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Семенова\Desktop\БЕЗОПАСНОСТЬ\DSC03643.JPG"/>
          <p:cNvPicPr>
            <a:picLocks noChangeAspect="1" noChangeArrowheads="1"/>
          </p:cNvPicPr>
          <p:nvPr/>
        </p:nvPicPr>
        <p:blipFill>
          <a:blip r:embed="rId6" cstate="print"/>
          <a:srcRect b="10638"/>
          <a:stretch>
            <a:fillRect/>
          </a:stretch>
        </p:blipFill>
        <p:spPr bwMode="auto">
          <a:xfrm>
            <a:off x="4572000" y="4149080"/>
            <a:ext cx="3289798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02730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Универсальное игровое пособие </a:t>
            </a:r>
            <a:r>
              <a:rPr lang="ru-RU" dirty="0" smtClean="0">
                <a:solidFill>
                  <a:srgbClr val="FF0000"/>
                </a:solidFill>
              </a:rPr>
              <a:t>«Я ПОЗНАЮ МИР»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ownloads\IMG-20200910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00808"/>
            <a:ext cx="3510390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0764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58417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Взаимодействие с семьей, социумом (</a:t>
            </a:r>
            <a:r>
              <a:rPr lang="ru-RU" sz="3600" b="1" dirty="0" smtClean="0">
                <a:solidFill>
                  <a:srgbClr val="FF0000"/>
                </a:solidFill>
              </a:rPr>
              <a:t>работа с родителями</a:t>
            </a:r>
            <a:r>
              <a:rPr lang="ru-RU" sz="5400" b="1" dirty="0" smtClean="0">
                <a:solidFill>
                  <a:srgbClr val="FF0000"/>
                </a:solidFill>
              </a:rPr>
              <a:t>).</a:t>
            </a: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ru-RU" sz="6000" b="1" dirty="0" smtClean="0"/>
              <a:t> </a:t>
            </a:r>
            <a:endParaRPr lang="ru-RU" sz="6000" dirty="0"/>
          </a:p>
        </p:txBody>
      </p:sp>
      <p:pic>
        <p:nvPicPr>
          <p:cNvPr id="6" name="Picture 1" descr="C:\Users\Семенова\Desktop\БЕЗОПАСНОСТЬ\DSC03673.JPG"/>
          <p:cNvPicPr>
            <a:picLocks noChangeAspect="1" noChangeArrowheads="1"/>
          </p:cNvPicPr>
          <p:nvPr/>
        </p:nvPicPr>
        <p:blipFill>
          <a:blip r:embed="rId2" cstate="print"/>
          <a:srcRect b="10626"/>
          <a:stretch>
            <a:fillRect/>
          </a:stretch>
        </p:blipFill>
        <p:spPr bwMode="auto">
          <a:xfrm rot="5400000">
            <a:off x="1161755" y="1870693"/>
            <a:ext cx="1851936" cy="2520278"/>
          </a:xfrm>
          <a:prstGeom prst="rect">
            <a:avLst/>
          </a:prstGeom>
          <a:noFill/>
        </p:spPr>
      </p:pic>
      <p:pic>
        <p:nvPicPr>
          <p:cNvPr id="7" name="Picture 2" descr="G:\DCIM\100PHOTO\SAM_4394.JPG"/>
          <p:cNvPicPr>
            <a:picLocks noChangeAspect="1" noChangeArrowheads="1"/>
          </p:cNvPicPr>
          <p:nvPr/>
        </p:nvPicPr>
        <p:blipFill>
          <a:blip r:embed="rId3" cstate="print"/>
          <a:srcRect t="22973" b="8109"/>
          <a:stretch>
            <a:fillRect/>
          </a:stretch>
        </p:blipFill>
        <p:spPr bwMode="auto">
          <a:xfrm>
            <a:off x="899592" y="4509120"/>
            <a:ext cx="3009123" cy="155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7944" y="2276872"/>
            <a:ext cx="45365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Педагогические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беседы с родителями;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Круглый стол с родителями;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Тематические консультации;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Конференции с родителями;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Совместные досуги; Диспуты;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Открытые занятия с детьми в ДОУ для родителей;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 “уголков для родителей”;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Посещение семьи;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Телефонные звонки;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с родительским активом группы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Проведение общих (групповых, индивидуальных) собраний; </a:t>
            </a: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7804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еменова\Desktop\БЕЗОПАСНОСТЬ\DSC03616.JPG"/>
          <p:cNvPicPr/>
          <p:nvPr/>
        </p:nvPicPr>
        <p:blipFill>
          <a:blip r:embed="rId2" cstate="print"/>
          <a:srcRect b="7720"/>
          <a:stretch>
            <a:fillRect/>
          </a:stretch>
        </p:blipFill>
        <p:spPr bwMode="auto">
          <a:xfrm rot="21365005">
            <a:off x="667088" y="170932"/>
            <a:ext cx="324036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153">
            <a:off x="5215401" y="364841"/>
            <a:ext cx="3341687" cy="2499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11093"/>
            <a:ext cx="3090863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227">
            <a:off x="5027912" y="4101128"/>
            <a:ext cx="3705795" cy="2620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791">
            <a:off x="574792" y="4101129"/>
            <a:ext cx="3672408" cy="2620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6053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297</Words>
  <Application>Microsoft Office PowerPoint</Application>
  <PresentationFormat>Экран (4:3)</PresentationFormat>
  <Paragraphs>46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Наш дружный коллектив   :</vt:lpstr>
      <vt:lpstr>Слайд 5</vt:lpstr>
      <vt:lpstr>В нашем детском саду есть «Уголок безопасности»</vt:lpstr>
      <vt:lpstr>Универсальное игровое пособие «Я ПОЗНАЮ МИР»</vt:lpstr>
      <vt:lpstr>Взаимодействие с семьей, социумом (работа с родителями).  </vt:lpstr>
      <vt:lpstr>Слайд 9</vt:lpstr>
      <vt:lpstr>Игровая деятельность.</vt:lpstr>
      <vt:lpstr> Наши развлечения :</vt:lpstr>
      <vt:lpstr>Экскурсии.</vt:lpstr>
      <vt:lpstr>Наша столовая</vt:lpstr>
      <vt:lpstr>Спасибо за внимание!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Универсальный</dc:title>
  <dc:creator>Фокина Лидия Петровна</dc:creator>
  <cp:keywords>Шаблон презентации</cp:keywords>
  <cp:lastModifiedBy>Admin</cp:lastModifiedBy>
  <cp:revision>82</cp:revision>
  <dcterms:created xsi:type="dcterms:W3CDTF">2017-02-23T13:11:39Z</dcterms:created>
  <dcterms:modified xsi:type="dcterms:W3CDTF">2020-09-11T08:21:08Z</dcterms:modified>
</cp:coreProperties>
</file>