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2" r:id="rId16"/>
    <p:sldId id="273" r:id="rId17"/>
    <p:sldId id="274" r:id="rId18"/>
    <p:sldId id="275" r:id="rId19"/>
    <p:sldId id="276" r:id="rId20"/>
    <p:sldId id="278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94FD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3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07.12.2017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691680" y="4581128"/>
            <a:ext cx="576064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1600" i="1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12687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ru-RU" dirty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endParaRPr lang="ru-RU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2420888"/>
            <a:ext cx="64807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«Система работы с </a:t>
            </a:r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 </a:t>
            </a: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основам безопасности жизнедеятельности в ДОУ».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67944" y="4236770"/>
            <a:ext cx="44644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оспитатель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Семено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-Александровская СОШ</a:t>
            </a:r>
          </a:p>
          <a:p>
            <a:pPr algn="ctr"/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Сапега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Мария Юрьевна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13597" y="5527055"/>
            <a:ext cx="27183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с. Семено-Александровка- 2017г.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xmlns="" val="421725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Семенова\Desktop\БЕЗОПАСНОСТЬ\DSC03595.JPG"/>
          <p:cNvPicPr>
            <a:picLocks noChangeAspect="1" noChangeArrowheads="1"/>
          </p:cNvPicPr>
          <p:nvPr/>
        </p:nvPicPr>
        <p:blipFill>
          <a:blip r:embed="rId2" cstate="print"/>
          <a:srcRect b="9615"/>
          <a:stretch>
            <a:fillRect/>
          </a:stretch>
        </p:blipFill>
        <p:spPr bwMode="auto">
          <a:xfrm>
            <a:off x="323528" y="116632"/>
            <a:ext cx="8568952" cy="646430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ffectLst>
            <a:softEdge rad="112500"/>
          </a:effectLst>
        </p:spPr>
      </p:pic>
      <p:pic>
        <p:nvPicPr>
          <p:cNvPr id="6" name="Picture 5" descr="C:\Users\Семенова\Desktop\БЕЗОПАСНОСТЬ\DSC03611.JPG"/>
          <p:cNvPicPr>
            <a:picLocks noChangeAspect="1" noChangeArrowheads="1"/>
          </p:cNvPicPr>
          <p:nvPr/>
        </p:nvPicPr>
        <p:blipFill>
          <a:blip r:embed="rId3" cstate="print"/>
          <a:srcRect l="20919" b="22345"/>
          <a:stretch>
            <a:fillRect/>
          </a:stretch>
        </p:blipFill>
        <p:spPr bwMode="auto">
          <a:xfrm>
            <a:off x="5436096" y="4293096"/>
            <a:ext cx="3128759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56053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Семенова\Desktop\БЕЗОПАСНОСТЬ\DSC03596.JPG"/>
          <p:cNvPicPr>
            <a:picLocks noChangeAspect="1" noChangeArrowheads="1"/>
          </p:cNvPicPr>
          <p:nvPr/>
        </p:nvPicPr>
        <p:blipFill>
          <a:blip r:embed="rId2" cstate="print"/>
          <a:srcRect b="9829"/>
          <a:stretch>
            <a:fillRect/>
          </a:stretch>
        </p:blipFill>
        <p:spPr bwMode="auto">
          <a:xfrm>
            <a:off x="251520" y="332655"/>
            <a:ext cx="417646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7467" y="235864"/>
            <a:ext cx="4546078" cy="297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93743"/>
            <a:ext cx="4248472" cy="343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5"/>
            <a:ext cx="4464496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7802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76064"/>
          </a:xfrm>
        </p:spPr>
        <p:txBody>
          <a:bodyPr/>
          <a:lstStyle/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Художественно- эстетическое развитие</a:t>
            </a:r>
            <a:endParaRPr lang="ru-RU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867157" cy="500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583495"/>
            <a:ext cx="2541587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37216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Семенова\Desktop\БЕЗОПАСНОСТЬ\DSC03657.JPG"/>
          <p:cNvPicPr>
            <a:picLocks noChangeAspect="1" noChangeArrowheads="1"/>
          </p:cNvPicPr>
          <p:nvPr/>
        </p:nvPicPr>
        <p:blipFill>
          <a:blip r:embed="rId2" cstate="print"/>
          <a:srcRect r="7558" b="10187"/>
          <a:stretch>
            <a:fillRect/>
          </a:stretch>
        </p:blipFill>
        <p:spPr bwMode="auto">
          <a:xfrm>
            <a:off x="427359" y="332656"/>
            <a:ext cx="6592913" cy="52565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3" descr="C:\Users\Семенова\Desktop\БЕЗОПАСНОСТЬ\DSC03668.JPG"/>
          <p:cNvPicPr>
            <a:picLocks noChangeAspect="1" noChangeArrowheads="1"/>
          </p:cNvPicPr>
          <p:nvPr/>
        </p:nvPicPr>
        <p:blipFill>
          <a:blip r:embed="rId3" cstate="print"/>
          <a:srcRect r="2146" b="11364"/>
          <a:stretch>
            <a:fillRect/>
          </a:stretch>
        </p:blipFill>
        <p:spPr bwMode="auto">
          <a:xfrm>
            <a:off x="3015852" y="2607828"/>
            <a:ext cx="5660604" cy="38455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00053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тематической недели: «Осторожно, улица!»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Татьяна Владимировна\Desktop\Новая папка\DSC03608.JPG"/>
          <p:cNvPicPr>
            <a:picLocks noChangeAspect="1" noChangeArrowheads="1"/>
          </p:cNvPicPr>
          <p:nvPr/>
        </p:nvPicPr>
        <p:blipFill rotWithShape="1">
          <a:blip r:embed="rId2" cstate="print"/>
          <a:srcRect l="37982" t="57717" r="264" b="10833"/>
          <a:stretch/>
        </p:blipFill>
        <p:spPr bwMode="auto">
          <a:xfrm>
            <a:off x="322144" y="1268760"/>
            <a:ext cx="8496944" cy="51845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0188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24936" cy="6178698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62248"/>
            <a:ext cx="4456113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9463" y="3284984"/>
            <a:ext cx="4419600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Татьяна\Desktop\IMG_0880-06-12-17-09-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4664"/>
            <a:ext cx="3960440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000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394380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424936" cy="625070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Экскурсии.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-315416"/>
            <a:ext cx="4040188" cy="21602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-505152"/>
            <a:ext cx="4041775" cy="4571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Объект 6" descr="C:\Users\Семенова\Desktop\БЕЗОПАСНОСТЬ\DSC03573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 r="7247" b="9761"/>
          <a:stretch>
            <a:fillRect/>
          </a:stretch>
        </p:blipFill>
        <p:spPr bwMode="auto">
          <a:xfrm>
            <a:off x="755576" y="2420888"/>
            <a:ext cx="3744416" cy="3744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 descr="C:\Users\Семенова\Desktop\БЕЗОПАСНОСТЬ\DSC03575.JPG"/>
          <p:cNvPicPr>
            <a:picLocks noGrp="1"/>
          </p:cNvPicPr>
          <p:nvPr>
            <p:ph sz="quarter" idx="4"/>
          </p:nvPr>
        </p:nvPicPr>
        <p:blipFill>
          <a:blip r:embed="rId3" cstate="print"/>
          <a:srcRect r="11556" b="11556"/>
          <a:stretch>
            <a:fillRect/>
          </a:stretch>
        </p:blipFill>
        <p:spPr bwMode="auto">
          <a:xfrm>
            <a:off x="4824028" y="2276872"/>
            <a:ext cx="3528392" cy="4032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Семенова\Desktop\БЕЗОПАСНОСТЬ\DSC03580.JPG"/>
          <p:cNvPicPr/>
          <p:nvPr/>
        </p:nvPicPr>
        <p:blipFill rotWithShape="1">
          <a:blip r:embed="rId4" cstate="print"/>
          <a:srcRect b="11779"/>
          <a:stretch/>
        </p:blipFill>
        <p:spPr bwMode="auto">
          <a:xfrm>
            <a:off x="2987824" y="980729"/>
            <a:ext cx="3600400" cy="178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51137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625070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499992" y="-319881"/>
            <a:ext cx="4041775" cy="6397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 flipV="1">
            <a:off x="4355976" y="7173414"/>
            <a:ext cx="4330825" cy="28803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" name="Объект 9" descr="C:\Users\Семенова\Desktop\БЕЗОПАСНОСТЬ\DSC03569.JPG"/>
          <p:cNvPicPr>
            <a:picLocks noGrp="1"/>
          </p:cNvPicPr>
          <p:nvPr>
            <p:ph sz="half" idx="2"/>
          </p:nvPr>
        </p:nvPicPr>
        <p:blipFill>
          <a:blip r:embed="rId2" cstate="print"/>
          <a:srcRect r="10248" b="12549"/>
          <a:stretch>
            <a:fillRect/>
          </a:stretch>
        </p:blipFill>
        <p:spPr bwMode="auto">
          <a:xfrm>
            <a:off x="467544" y="476672"/>
            <a:ext cx="4464496" cy="34563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 descr="C:\Users\Семенова\Desktop\БЕЗОПАСНОСТЬ\DSC03567.JPG"/>
          <p:cNvPicPr/>
          <p:nvPr/>
        </p:nvPicPr>
        <p:blipFill rotWithShape="1">
          <a:blip r:embed="rId3" cstate="print"/>
          <a:srcRect b="11820"/>
          <a:stretch/>
        </p:blipFill>
        <p:spPr bwMode="auto">
          <a:xfrm>
            <a:off x="4355976" y="3501008"/>
            <a:ext cx="432048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6523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6250706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Семенова\Desktop\БЕЗОПАСНОСТЬ\DSC03480.JPG"/>
          <p:cNvPicPr/>
          <p:nvPr/>
        </p:nvPicPr>
        <p:blipFill>
          <a:blip r:embed="rId2" cstate="print"/>
          <a:srcRect r="11947" b="10698"/>
          <a:stretch>
            <a:fillRect/>
          </a:stretch>
        </p:blipFill>
        <p:spPr bwMode="auto">
          <a:xfrm rot="1403503">
            <a:off x="3904605" y="678068"/>
            <a:ext cx="4999006" cy="347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C:\Users\Семенова\Desktop\БЕЗОПАСНОСТЬ\DSC03479.JPG"/>
          <p:cNvPicPr/>
          <p:nvPr/>
        </p:nvPicPr>
        <p:blipFill>
          <a:blip r:embed="rId3" cstate="print"/>
          <a:srcRect r="11107" b="10306"/>
          <a:stretch>
            <a:fillRect/>
          </a:stretch>
        </p:blipFill>
        <p:spPr bwMode="auto">
          <a:xfrm>
            <a:off x="323528" y="2204864"/>
            <a:ext cx="529208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56278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24936" cy="621525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endParaRPr lang="ru-RU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 descr="C:\Users\Семенова\Desktop\БЕЗОПАСНОСТЬ\DSC03591.JPG"/>
          <p:cNvPicPr/>
          <p:nvPr/>
        </p:nvPicPr>
        <p:blipFill>
          <a:blip r:embed="rId2" cstate="print"/>
          <a:srcRect b="15150"/>
          <a:stretch>
            <a:fillRect/>
          </a:stretch>
        </p:blipFill>
        <p:spPr bwMode="auto">
          <a:xfrm>
            <a:off x="1979712" y="2817480"/>
            <a:ext cx="5184576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 descr="C:\Users\Семенова\Desktop\БЕЗОПАСНОСТЬ\DSC03589.JPG"/>
          <p:cNvPicPr/>
          <p:nvPr/>
        </p:nvPicPr>
        <p:blipFill>
          <a:blip r:embed="rId3" cstate="print"/>
          <a:srcRect r="5300" b="11732"/>
          <a:stretch>
            <a:fillRect/>
          </a:stretch>
        </p:blipFill>
        <p:spPr bwMode="auto">
          <a:xfrm>
            <a:off x="467544" y="404664"/>
            <a:ext cx="3600400" cy="2578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Семенова\Desktop\БЕЗОПАСНОСТЬ\DSC03585.JPG"/>
          <p:cNvPicPr/>
          <p:nvPr/>
        </p:nvPicPr>
        <p:blipFill>
          <a:blip r:embed="rId4" cstate="print"/>
          <a:srcRect r="10690" b="8486"/>
          <a:stretch>
            <a:fillRect/>
          </a:stretch>
        </p:blipFill>
        <p:spPr bwMode="auto">
          <a:xfrm>
            <a:off x="4427984" y="404664"/>
            <a:ext cx="4320480" cy="2586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141238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1124744"/>
            <a:ext cx="6840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>
                <a:solidFill>
                  <a:srgbClr val="002060"/>
                </a:solidFill>
              </a:rPr>
              <a:t>Цель</a:t>
            </a:r>
            <a:r>
              <a:rPr lang="ru-RU" sz="2400" i="1" u="sng" dirty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–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детей дошкольного возраста с элементарными правилами безопасного поведения в различных ситуациях (в быту, в природе, на улице, с незнакомыми людьми); сформировать умение самостоятельно применять их в жизни.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://cdtnov.ucoz.com/mart2017/plakatu/2_ramka_k_tablice-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5" t="52564" r="66186" b="4273"/>
          <a:stretch/>
        </p:blipFill>
        <p:spPr bwMode="auto">
          <a:xfrm>
            <a:off x="1130504" y="4077072"/>
            <a:ext cx="1828800" cy="1924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Рисунок 3" descr="http://cdtnov.ucoz.com/mart2017/plakatu/2_ramka_k_tablice-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187" t="51496" r="2724" b="4060"/>
          <a:stretch/>
        </p:blipFill>
        <p:spPr bwMode="auto">
          <a:xfrm>
            <a:off x="3776856" y="3356992"/>
            <a:ext cx="1947272" cy="198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 descr="http://cdtnov.ucoz.com/mart2017/plakatu/2_ramka_k_tablice-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455" t="12179" r="35416" b="48933"/>
          <a:stretch/>
        </p:blipFill>
        <p:spPr bwMode="auto">
          <a:xfrm>
            <a:off x="6228184" y="4077072"/>
            <a:ext cx="2006724" cy="1860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9313752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6394722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Семенова\Desktop\БЕЗОПАСНОСТЬ\DSC03616.JPG"/>
          <p:cNvPicPr/>
          <p:nvPr/>
        </p:nvPicPr>
        <p:blipFill>
          <a:blip r:embed="rId2" cstate="print"/>
          <a:srcRect b="7720"/>
          <a:stretch>
            <a:fillRect/>
          </a:stretch>
        </p:blipFill>
        <p:spPr bwMode="auto">
          <a:xfrm rot="21365005">
            <a:off x="667088" y="476672"/>
            <a:ext cx="324036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834153">
            <a:off x="5215401" y="670581"/>
            <a:ext cx="3341687" cy="24997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51791">
            <a:off x="574792" y="4101129"/>
            <a:ext cx="3672408" cy="2620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63227">
            <a:off x="5027912" y="4101128"/>
            <a:ext cx="3705795" cy="26209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916833"/>
            <a:ext cx="3090863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7364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324007">
            <a:off x="1187624" y="2204864"/>
            <a:ext cx="7270576" cy="1395586"/>
          </a:xfrm>
          <a:ln>
            <a:solidFill>
              <a:srgbClr val="00B0F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>
            <a:prstTxWarp prst="textWave1">
              <a:avLst/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внимание!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4459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689314" y="722498"/>
            <a:ext cx="5760640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dirty="0">
              <a:solidFill>
                <a:schemeClr val="tx2"/>
              </a:solidFill>
            </a:endParaRPr>
          </a:p>
        </p:txBody>
      </p:sp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716613" y="2596842"/>
            <a:ext cx="5760640" cy="3385543"/>
            <a:chOff x="607288" y="-815361"/>
            <a:chExt cx="7925152" cy="6831126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607288" y="-815361"/>
              <a:ext cx="7925152" cy="7452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tx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5" name="Прямоугольник 3"/>
            <p:cNvSpPr>
              <a:spLocks noChangeArrowheads="1"/>
            </p:cNvSpPr>
            <p:nvPr/>
          </p:nvSpPr>
          <p:spPr bwMode="auto">
            <a:xfrm>
              <a:off x="1358226" y="5208449"/>
              <a:ext cx="6491880" cy="807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tx2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677322" y="1514586"/>
            <a:ext cx="5772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 </a:t>
            </a:r>
            <a:endParaRPr lang="ru-RU" sz="2400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620688"/>
            <a:ext cx="770485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u="sng" dirty="0">
                <a:solidFill>
                  <a:srgbClr val="00206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Задачи :</a:t>
            </a:r>
            <a:endParaRPr lang="ru-RU" sz="1200" b="1" i="1" u="sng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Дать детям элементарные знания об общепринятых человеком нормах поведения.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2. Научить детей адекватно, осознанно действовать в той или иной обстановке.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3. Помочь овладеть элементарными навыками поведения дома, на улице, в парке, в транспорте.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4. Развивать у дошкольников самостоятельность и ответственность, умение объяснять собственное поведение.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84535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:\Users\Семенова\Desktop\БЕЗОПАСНОСТЬ\DSC03673.JPG"/>
          <p:cNvPicPr>
            <a:picLocks noChangeAspect="1" noChangeArrowheads="1"/>
          </p:cNvPicPr>
          <p:nvPr/>
        </p:nvPicPr>
        <p:blipFill>
          <a:blip r:embed="rId2" cstate="print"/>
          <a:srcRect b="10626"/>
          <a:stretch>
            <a:fillRect/>
          </a:stretch>
        </p:blipFill>
        <p:spPr bwMode="auto">
          <a:xfrm rot="5400000">
            <a:off x="1450161" y="-776262"/>
            <a:ext cx="6243675" cy="8496943"/>
          </a:xfrm>
          <a:prstGeom prst="rect">
            <a:avLst/>
          </a:prstGeom>
          <a:noFill/>
        </p:spPr>
      </p:pic>
      <p:pic>
        <p:nvPicPr>
          <p:cNvPr id="4" name="Picture 2" descr="G:\DCIM\100PHOTO\SAM_4394.JPG"/>
          <p:cNvPicPr>
            <a:picLocks noChangeAspect="1" noChangeArrowheads="1"/>
          </p:cNvPicPr>
          <p:nvPr/>
        </p:nvPicPr>
        <p:blipFill>
          <a:blip r:embed="rId3" cstate="print"/>
          <a:srcRect t="22973" b="8109"/>
          <a:stretch>
            <a:fillRect/>
          </a:stretch>
        </p:blipFill>
        <p:spPr bwMode="auto">
          <a:xfrm>
            <a:off x="1547664" y="3472210"/>
            <a:ext cx="6268985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6973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Татьяна\Desktop\IMG_0878-05-12-17-05-4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04864"/>
            <a:ext cx="1944216" cy="25097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928662" y="674654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«Опасности-нет!»</a:t>
            </a:r>
            <a:endParaRPr lang="en-US" sz="2800" b="1" i="1" u="sng" dirty="0" smtClean="0">
              <a:solidFill>
                <a:srgbClr val="C00000"/>
              </a:solidFill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187624" y="1124744"/>
            <a:ext cx="2088232" cy="1872208"/>
          </a:xfrm>
          <a:prstGeom prst="ellips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Ребенок и природа</a:t>
            </a:r>
          </a:p>
        </p:txBody>
      </p:sp>
      <p:sp>
        <p:nvSpPr>
          <p:cNvPr id="7" name="Овал 6"/>
          <p:cNvSpPr/>
          <p:nvPr/>
        </p:nvSpPr>
        <p:spPr>
          <a:xfrm>
            <a:off x="5796136" y="936264"/>
            <a:ext cx="2000264" cy="2000264"/>
          </a:xfrm>
          <a:prstGeom prst="ellips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Ребенок дома</a:t>
            </a:r>
          </a:p>
        </p:txBody>
      </p:sp>
      <p:sp>
        <p:nvSpPr>
          <p:cNvPr id="8" name="Овал 7"/>
          <p:cNvSpPr/>
          <p:nvPr/>
        </p:nvSpPr>
        <p:spPr>
          <a:xfrm>
            <a:off x="928662" y="3645024"/>
            <a:ext cx="2059162" cy="1998554"/>
          </a:xfrm>
          <a:prstGeom prst="ellipse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Ребенок на улицах города</a:t>
            </a:r>
          </a:p>
        </p:txBody>
      </p:sp>
      <p:sp>
        <p:nvSpPr>
          <p:cNvPr id="9" name="Овал 8"/>
          <p:cNvSpPr/>
          <p:nvPr/>
        </p:nvSpPr>
        <p:spPr>
          <a:xfrm>
            <a:off x="6228184" y="3140968"/>
            <a:ext cx="2143140" cy="2000264"/>
          </a:xfrm>
          <a:prstGeom prst="ellips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Ребенок  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 общении с людьми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707904" y="4750603"/>
            <a:ext cx="2000264" cy="1785950"/>
          </a:xfrm>
          <a:prstGeom prst="ellips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Социально-эмоциональное развитие</a:t>
            </a:r>
          </a:p>
        </p:txBody>
      </p:sp>
    </p:spTree>
    <p:extLst>
      <p:ext uri="{BB962C8B-B14F-4D97-AF65-F5344CB8AC3E}">
        <p14:creationId xmlns:p14="http://schemas.microsoft.com/office/powerpoint/2010/main" xmlns="" val="2329842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Семенова\Desktop\БЕЗОПАСНОСТЬ\DSC03607.JPG"/>
          <p:cNvPicPr>
            <a:picLocks noChangeAspect="1" noChangeArrowheads="1"/>
          </p:cNvPicPr>
          <p:nvPr/>
        </p:nvPicPr>
        <p:blipFill>
          <a:blip r:embed="rId2" cstate="print"/>
          <a:srcRect l="16327" b="11111"/>
          <a:stretch>
            <a:fillRect/>
          </a:stretch>
        </p:blipFill>
        <p:spPr bwMode="auto">
          <a:xfrm>
            <a:off x="323528" y="404664"/>
            <a:ext cx="8473752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00764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Татьяна Владимировна\Desktop\Новая папка\DSC03608.JPG"/>
          <p:cNvPicPr>
            <a:picLocks noChangeAspect="1" noChangeArrowheads="1"/>
          </p:cNvPicPr>
          <p:nvPr/>
        </p:nvPicPr>
        <p:blipFill>
          <a:blip r:embed="rId2" cstate="print"/>
          <a:srcRect r="759" b="10252"/>
          <a:stretch>
            <a:fillRect/>
          </a:stretch>
        </p:blipFill>
        <p:spPr bwMode="auto">
          <a:xfrm>
            <a:off x="323528" y="332656"/>
            <a:ext cx="8508437" cy="6165304"/>
          </a:xfrm>
          <a:prstGeom prst="rect">
            <a:avLst/>
          </a:prstGeom>
          <a:noFill/>
        </p:spPr>
      </p:pic>
      <p:pic>
        <p:nvPicPr>
          <p:cNvPr id="3" name="Picture 2" descr="C:\Users\Семенова\Desktop\БЕЗОПАСНОСТЬ\DSC03606.JPG"/>
          <p:cNvPicPr>
            <a:picLocks noChangeAspect="1" noChangeArrowheads="1"/>
          </p:cNvPicPr>
          <p:nvPr/>
        </p:nvPicPr>
        <p:blipFill>
          <a:blip r:embed="rId3" cstate="print"/>
          <a:srcRect t="32580" r="47188" b="13820"/>
          <a:stretch>
            <a:fillRect/>
          </a:stretch>
        </p:blipFill>
        <p:spPr bwMode="auto">
          <a:xfrm>
            <a:off x="5508104" y="188640"/>
            <a:ext cx="3323861" cy="2049137"/>
          </a:xfrm>
          <a:prstGeom prst="ellipse">
            <a:avLst/>
          </a:prstGeom>
          <a:ln w="190500" cap="rnd">
            <a:solidFill>
              <a:schemeClr val="accent1">
                <a:lumMod val="75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9027302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76672"/>
            <a:ext cx="7427168" cy="86409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Художественная литература.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Семенова\Desktop\БЕЗОПАСНОСТЬ\DSC03670.JPG"/>
          <p:cNvPicPr>
            <a:picLocks noChangeAspect="1" noChangeArrowheads="1"/>
          </p:cNvPicPr>
          <p:nvPr/>
        </p:nvPicPr>
        <p:blipFill>
          <a:blip r:embed="rId2" cstate="print"/>
          <a:srcRect l="197" r="6472" b="9832"/>
          <a:stretch>
            <a:fillRect/>
          </a:stretch>
        </p:blipFill>
        <p:spPr bwMode="auto">
          <a:xfrm rot="5400000">
            <a:off x="322319" y="2062057"/>
            <a:ext cx="4714917" cy="34163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3" descr="C:\Users\Семенова\Desktop\БЕЗОПАСНОСТЬ\DSC03674.JPG"/>
          <p:cNvPicPr>
            <a:picLocks noChangeAspect="1" noChangeArrowheads="1"/>
          </p:cNvPicPr>
          <p:nvPr/>
        </p:nvPicPr>
        <p:blipFill rotWithShape="1">
          <a:blip r:embed="rId3" cstate="print"/>
          <a:srcRect l="9261" r="5613" b="12526"/>
          <a:stretch/>
        </p:blipFill>
        <p:spPr bwMode="auto">
          <a:xfrm rot="5400000">
            <a:off x="4498012" y="1702788"/>
            <a:ext cx="4177367" cy="3453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87804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6250706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Игровая деятельность.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4" descr="C:\Users\Семенова\Desktop\БЕЗОПАСНОСТЬ\DSC03645.JPG"/>
          <p:cNvPicPr>
            <a:picLocks noChangeAspect="1" noChangeArrowheads="1"/>
          </p:cNvPicPr>
          <p:nvPr/>
        </p:nvPicPr>
        <p:blipFill>
          <a:blip r:embed="rId2" cstate="print"/>
          <a:srcRect l="8477" t="17610" r="12277" b="12579"/>
          <a:stretch>
            <a:fillRect/>
          </a:stretch>
        </p:blipFill>
        <p:spPr bwMode="auto">
          <a:xfrm>
            <a:off x="395536" y="3761656"/>
            <a:ext cx="4032448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 descr="C:\Users\Семенова\Desktop\БЕЗОПАСНОСТЬ\DSC03643.JPG"/>
          <p:cNvPicPr>
            <a:picLocks noChangeAspect="1" noChangeArrowheads="1"/>
          </p:cNvPicPr>
          <p:nvPr/>
        </p:nvPicPr>
        <p:blipFill>
          <a:blip r:embed="rId3" cstate="print"/>
          <a:srcRect b="10638"/>
          <a:stretch>
            <a:fillRect/>
          </a:stretch>
        </p:blipFill>
        <p:spPr bwMode="auto">
          <a:xfrm>
            <a:off x="4672355" y="3429000"/>
            <a:ext cx="4471644" cy="2996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:\Users\Семенова\Desktop\БЕЗОПАСНОСТЬ\DSC03630.JPG"/>
          <p:cNvPicPr>
            <a:picLocks noChangeAspect="1" noChangeArrowheads="1"/>
          </p:cNvPicPr>
          <p:nvPr/>
        </p:nvPicPr>
        <p:blipFill>
          <a:blip r:embed="rId4" cstate="print"/>
          <a:srcRect b="10260"/>
          <a:stretch>
            <a:fillRect/>
          </a:stretch>
        </p:blipFill>
        <p:spPr bwMode="auto">
          <a:xfrm>
            <a:off x="2252290" y="980728"/>
            <a:ext cx="4151831" cy="2794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41870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131</Words>
  <Application>Microsoft Office PowerPoint</Application>
  <PresentationFormat>Экран (4:3)</PresentationFormat>
  <Paragraphs>25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Художественная литература.</vt:lpstr>
      <vt:lpstr>Игровая деятельность.</vt:lpstr>
      <vt:lpstr>Слайд 10</vt:lpstr>
      <vt:lpstr>Слайд 11</vt:lpstr>
      <vt:lpstr>Художественно- эстетическое развитие</vt:lpstr>
      <vt:lpstr>Слайд 13</vt:lpstr>
      <vt:lpstr>Итоги тематической недели: «Осторожно, улица!»</vt:lpstr>
      <vt:lpstr>Слайд 15</vt:lpstr>
      <vt:lpstr>Экскурсии.</vt:lpstr>
      <vt:lpstr>Слайд 17</vt:lpstr>
      <vt:lpstr>Слайд 18</vt:lpstr>
      <vt:lpstr>Слайд 19</vt:lpstr>
      <vt:lpstr>Слайд 20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Универсальный</dc:title>
  <dc:creator>Фокина Лидия Петровна</dc:creator>
  <cp:keywords>Шаблон презентации</cp:keywords>
  <cp:lastModifiedBy>Windows User</cp:lastModifiedBy>
  <cp:revision>54</cp:revision>
  <dcterms:created xsi:type="dcterms:W3CDTF">2017-02-23T13:11:39Z</dcterms:created>
  <dcterms:modified xsi:type="dcterms:W3CDTF">2017-12-07T05:24:52Z</dcterms:modified>
</cp:coreProperties>
</file>