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94660"/>
  </p:normalViewPr>
  <p:slideViewPr>
    <p:cSldViewPr>
      <p:cViewPr>
        <p:scale>
          <a:sx n="94" d="100"/>
          <a:sy n="94" d="100"/>
        </p:scale>
        <p:origin x="-702" y="10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3717032"/>
            <a:ext cx="4968552" cy="2334121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00F1-3370-4E18-8C14-8EE14E31FA46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BB57-F7BF-40F0-8359-D483DD3392A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 descr="брызги краски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1895476"/>
          </a:xfrm>
          <a:prstGeom prst="rect">
            <a:avLst/>
          </a:prstGeom>
          <a:noFill/>
        </p:spPr>
      </p:pic>
      <p:pic>
        <p:nvPicPr>
          <p:cNvPr id="12292" name="Picture 4" descr="брызги краски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0"/>
            <a:ext cx="4762500" cy="1895476"/>
          </a:xfrm>
          <a:prstGeom prst="rect">
            <a:avLst/>
          </a:prstGeom>
          <a:noFill/>
        </p:spPr>
      </p:pic>
      <p:pic>
        <p:nvPicPr>
          <p:cNvPr id="12294" name="Picture 6" descr="брызги краски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29174"/>
            <a:ext cx="4762500" cy="2028826"/>
          </a:xfrm>
          <a:prstGeom prst="rect">
            <a:avLst/>
          </a:prstGeom>
          <a:noFill/>
        </p:spPr>
      </p:pic>
      <p:pic>
        <p:nvPicPr>
          <p:cNvPr id="12300" name="Picture 12" descr="http://kid-info.ru/wp-content/uploads/2012/10/kak-nauchit-rebenka-risovat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428736"/>
            <a:ext cx="2962588" cy="22036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302" name="Picture 14" descr="http://shkolazhizni.ru/img/content/i111/111865_or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428736"/>
            <a:ext cx="3011048" cy="21416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Овал 16"/>
          <p:cNvSpPr/>
          <p:nvPr userDrawn="1"/>
        </p:nvSpPr>
        <p:spPr>
          <a:xfrm>
            <a:off x="285720" y="3714752"/>
            <a:ext cx="3249480" cy="21431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304" name="Picture 16" descr="http://skarvit.ru/wp-content/uploads/2013/06/originnal_18322caffafb8d77c388c2a96f389d3b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714752"/>
            <a:ext cx="3170066" cy="21078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6" descr="брызги краски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829174"/>
            <a:ext cx="4762500" cy="2028826"/>
          </a:xfrm>
          <a:prstGeom prst="rect">
            <a:avLst/>
          </a:prstGeom>
          <a:noFill/>
        </p:spPr>
      </p:pic>
      <p:sp>
        <p:nvSpPr>
          <p:cNvPr id="18" name="Овал 17"/>
          <p:cNvSpPr/>
          <p:nvPr userDrawn="1"/>
        </p:nvSpPr>
        <p:spPr>
          <a:xfrm>
            <a:off x="331912" y="1438260"/>
            <a:ext cx="3249480" cy="21431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 userDrawn="1"/>
        </p:nvSpPr>
        <p:spPr>
          <a:xfrm>
            <a:off x="5572132" y="1357298"/>
            <a:ext cx="3249480" cy="21431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8" name="Picture 10" descr="http://www.r46.ru/images/festival_logo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1643050"/>
            <a:ext cx="2489696" cy="254850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00F1-3370-4E18-8C14-8EE14E31FA46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BB57-F7BF-40F0-8359-D483DD3392A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122" name="Picture 2" descr="брызги краски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1895476"/>
          </a:xfrm>
          <a:prstGeom prst="rect">
            <a:avLst/>
          </a:prstGeom>
          <a:noFill/>
        </p:spPr>
      </p:pic>
      <p:pic>
        <p:nvPicPr>
          <p:cNvPr id="5124" name="Picture 4" descr="брызги краски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762500" cy="1895476"/>
          </a:xfrm>
          <a:prstGeom prst="rect">
            <a:avLst/>
          </a:prstGeom>
          <a:noFill/>
        </p:spPr>
      </p:pic>
      <p:pic>
        <p:nvPicPr>
          <p:cNvPr id="5126" name="Picture 6" descr="брызги краски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29174"/>
            <a:ext cx="4762500" cy="2028826"/>
          </a:xfrm>
          <a:prstGeom prst="rect">
            <a:avLst/>
          </a:prstGeom>
          <a:noFill/>
        </p:spPr>
      </p:pic>
      <p:pic>
        <p:nvPicPr>
          <p:cNvPr id="5128" name="Picture 8" descr="брызги краски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4829174"/>
            <a:ext cx="4762500" cy="2028826"/>
          </a:xfrm>
          <a:prstGeom prst="rect">
            <a:avLst/>
          </a:prstGeom>
          <a:noFill/>
        </p:spPr>
      </p:pic>
      <p:pic>
        <p:nvPicPr>
          <p:cNvPr id="5130" name="Picture 10" descr="политра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293096"/>
            <a:ext cx="2016224" cy="203659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400F1-3370-4E18-8C14-8EE14E31FA46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FBB57-F7BF-40F0-8359-D483DD339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427984" y="3717032"/>
            <a:ext cx="4176464" cy="244827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«Чудо- краски».</a:t>
            </a:r>
          </a:p>
          <a:p>
            <a:pPr marL="0" indent="0" algn="ctr">
              <a:buNone/>
            </a:pP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воспитатель </a:t>
            </a:r>
          </a:p>
          <a:p>
            <a:pPr marL="0" indent="0" algn="ctr"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МКОУ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Семено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-Александровская СОШ</a:t>
            </a:r>
          </a:p>
          <a:p>
            <a:pPr marL="0" indent="0" algn="ctr"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структурное подразделение –детский сад</a:t>
            </a:r>
          </a:p>
          <a:p>
            <a:pPr marL="0" indent="0" algn="ctr">
              <a:buNone/>
            </a:pP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Сапега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Мария Юрьевна</a:t>
            </a:r>
          </a:p>
          <a:p>
            <a:pPr marL="0" indent="0" algn="ctr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Семено-Александровка- 2017г.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74537"/>
            <a:ext cx="7632848" cy="5635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07704" y="532894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Инструменты для рисования.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img0.liveinternet.ru/images/attach/c/4/81/844/81844034_4495046_1263157517_8_1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img0.liveinternet.ru/images/attach/c/4/81/844/81844034_4495046_1263157517_8_1_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72816"/>
            <a:ext cx="3679702" cy="458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Эбру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088" b="-9088"/>
          <a:stretch/>
        </p:blipFill>
        <p:spPr bwMode="auto">
          <a:xfrm>
            <a:off x="4067944" y="1916832"/>
            <a:ext cx="2124075" cy="2124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16832"/>
            <a:ext cx="21209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981" y="4149080"/>
            <a:ext cx="212725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547664" y="476672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Правило создания узора.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76672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Узоры на воде.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М.Видео\программы компа\Desktop\эбру\wtRPzLl2WMuA6mwBUmnjig-arti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4320480" cy="51332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481" b="3647"/>
          <a:stretch/>
        </p:blipFill>
        <p:spPr bwMode="auto">
          <a:xfrm>
            <a:off x="5220072" y="1412776"/>
            <a:ext cx="3816350" cy="51332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21299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92" b="11190"/>
          <a:stretch/>
        </p:blipFill>
        <p:spPr bwMode="auto">
          <a:xfrm>
            <a:off x="323528" y="406343"/>
            <a:ext cx="8593484" cy="583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57740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39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Татьяна Владимировна</cp:lastModifiedBy>
  <cp:revision>19</cp:revision>
  <dcterms:created xsi:type="dcterms:W3CDTF">2014-07-28T19:48:48Z</dcterms:created>
  <dcterms:modified xsi:type="dcterms:W3CDTF">2019-10-24T12:25:45Z</dcterms:modified>
</cp:coreProperties>
</file>