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0" r:id="rId2"/>
  </p:sldMasterIdLst>
  <p:notesMasterIdLst>
    <p:notesMasterId r:id="rId29"/>
  </p:notesMasterIdLst>
  <p:handoutMasterIdLst>
    <p:handoutMasterId r:id="rId30"/>
  </p:handoutMasterIdLst>
  <p:sldIdLst>
    <p:sldId id="302" r:id="rId3"/>
    <p:sldId id="283" r:id="rId4"/>
    <p:sldId id="284" r:id="rId5"/>
    <p:sldId id="285" r:id="rId6"/>
    <p:sldId id="316" r:id="rId7"/>
    <p:sldId id="309" r:id="rId8"/>
    <p:sldId id="310" r:id="rId9"/>
    <p:sldId id="306" r:id="rId10"/>
    <p:sldId id="286" r:id="rId11"/>
    <p:sldId id="305" r:id="rId12"/>
    <p:sldId id="288" r:id="rId13"/>
    <p:sldId id="290" r:id="rId14"/>
    <p:sldId id="291" r:id="rId15"/>
    <p:sldId id="320" r:id="rId16"/>
    <p:sldId id="313" r:id="rId17"/>
    <p:sldId id="314" r:id="rId18"/>
    <p:sldId id="298" r:id="rId19"/>
    <p:sldId id="317" r:id="rId20"/>
    <p:sldId id="311" r:id="rId21"/>
    <p:sldId id="301" r:id="rId22"/>
    <p:sldId id="307" r:id="rId23"/>
    <p:sldId id="308" r:id="rId24"/>
    <p:sldId id="256" r:id="rId25"/>
    <p:sldId id="321" r:id="rId26"/>
    <p:sldId id="300" r:id="rId27"/>
    <p:sldId id="299" r:id="rId28"/>
  </p:sldIdLst>
  <p:sldSz cx="12188825"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Раздел по умолчанию" id="{2912EAC1-7E8C-401B-A66B-3B4E486022B7}">
          <p14:sldIdLst>
            <p14:sldId id="265"/>
            <p14:sldId id="283"/>
            <p14:sldId id="284"/>
            <p14:sldId id="285"/>
            <p14:sldId id="286"/>
            <p14:sldId id="287"/>
            <p14:sldId id="288"/>
            <p14:sldId id="290"/>
            <p14:sldId id="291"/>
            <p14:sldId id="292"/>
            <p14:sldId id="293"/>
            <p14:sldId id="298"/>
            <p14:sldId id="301"/>
          </p14:sldIdLst>
        </p14:section>
        <p14:section name="Раздел без заголовка" id="{EFDDF50C-AD5A-4B1F-98F3-724910AB5C93}">
          <p14:sldIdLst>
            <p14:sldId id="256"/>
            <p14:sldId id="299"/>
            <p14:sldId id="300"/>
            <p14:sldId id="295"/>
            <p14:sldId id="296"/>
            <p14:sldId id="297"/>
          </p14:sldIdLst>
        </p14:section>
      </p14:sectionLst>
    </p:ext>
    <p:ext uri="{EFAFB233-063F-42B5-8137-9DF3F51BA10A}">
      <p15:sldGuideLst xmlns="" xmlns:p15="http://schemas.microsoft.com/office/powerpoint/2012/main">
        <p15:guide id="1" orient="horz" pos="2160">
          <p15:clr>
            <a:srgbClr val="A4A3A4"/>
          </p15:clr>
        </p15:guide>
        <p15:guide id="2" orient="horz" pos="3936">
          <p15:clr>
            <a:srgbClr val="A4A3A4"/>
          </p15:clr>
        </p15:guide>
        <p15:guide id="3" orient="horz" pos="1152">
          <p15:clr>
            <a:srgbClr val="A4A3A4"/>
          </p15:clr>
        </p15:guide>
        <p15:guide id="4" orient="horz" pos="2544">
          <p15:clr>
            <a:srgbClr val="A4A3A4"/>
          </p15:clr>
        </p15:guide>
        <p15:guide id="5" orient="horz" pos="1008">
          <p15:clr>
            <a:srgbClr val="A4A3A4"/>
          </p15:clr>
        </p15:guide>
        <p15:guide id="6" orient="horz" pos="384">
          <p15:clr>
            <a:srgbClr val="A4A3A4"/>
          </p15:clr>
        </p15:guide>
        <p15:guide id="7" orient="horz" pos="3312">
          <p15:clr>
            <a:srgbClr val="A4A3A4"/>
          </p15:clr>
        </p15:guide>
        <p15:guide id="8" pos="3839">
          <p15:clr>
            <a:srgbClr val="A4A3A4"/>
          </p15:clr>
        </p15:guide>
        <p15:guide id="9" pos="959">
          <p15:clr>
            <a:srgbClr val="A4A3A4"/>
          </p15:clr>
        </p15:guide>
        <p15:guide id="10" pos="6719">
          <p15:clr>
            <a:srgbClr val="A4A3A4"/>
          </p15:clr>
        </p15:guide>
        <p15:guide id="11" pos="527">
          <p15:clr>
            <a:srgbClr val="A4A3A4"/>
          </p15:clr>
        </p15:guide>
        <p15:guide id="12" pos="7151">
          <p15:clr>
            <a:srgbClr val="A4A3A4"/>
          </p15:clr>
        </p15:guide>
        <p15:guide id="13" pos="4127">
          <p15:clr>
            <a:srgbClr val="A4A3A4"/>
          </p15:clr>
        </p15:guide>
        <p15:guide id="14" pos="4415">
          <p15:clr>
            <a:srgbClr val="A4A3A4"/>
          </p15:clr>
        </p15:guide>
        <p15:guide id="15" pos="2687">
          <p15:clr>
            <a:srgbClr val="A4A3A4"/>
          </p15:clr>
        </p15:guide>
        <p15:guide id="16" pos="383">
          <p15:clr>
            <a:srgbClr val="A4A3A4"/>
          </p15:clr>
        </p15:guide>
        <p15:guide id="17" pos="7295">
          <p15:clr>
            <a:srgbClr val="A4A3A4"/>
          </p15:clr>
        </p15:guide>
        <p15:guide id="18" pos="5327">
          <p15:clr>
            <a:srgbClr val="A4A3A4"/>
          </p15:clr>
        </p15:guide>
        <p15:guide id="19" pos="3810">
          <p15:clr>
            <a:srgbClr val="A4A3A4"/>
          </p15:clr>
        </p15:guide>
      </p15:sldGuideLst>
    </p:ext>
    <p:ext uri="{2D200454-40CA-4A62-9FC3-DE9A4176ACB9}">
      <p15:notesGuideLst xmlns="" xmlns:p15="http://schemas.microsoft.com/office/powerpoint/2012/main">
        <p15:guide id="1" orient="horz" pos="2212">
          <p15:clr>
            <a:srgbClr val="A4A3A4"/>
          </p15:clr>
        </p15:guide>
        <p15:guide id="2" pos="29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Автор"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8000"/>
    <a:srgbClr val="FF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3548" autoAdjust="0"/>
  </p:normalViewPr>
  <p:slideViewPr>
    <p:cSldViewPr showGuides="1">
      <p:cViewPr varScale="1">
        <p:scale>
          <a:sx n="68" d="100"/>
          <a:sy n="68" d="100"/>
        </p:scale>
        <p:origin x="-780" y="-102"/>
      </p:cViewPr>
      <p:guideLst>
        <p:guide orient="horz" pos="2160"/>
        <p:guide orient="horz" pos="3936"/>
        <p:guide orient="horz" pos="1152"/>
        <p:guide orient="horz" pos="2544"/>
        <p:guide orient="horz" pos="1008"/>
        <p:guide orient="horz" pos="384"/>
        <p:guide orient="horz" pos="3312"/>
        <p:guide pos="3839"/>
        <p:guide pos="958"/>
        <p:guide pos="6720"/>
        <p:guide pos="527"/>
        <p:guide pos="7151"/>
        <p:guide pos="4127"/>
        <p:guide pos="4415"/>
        <p:guide pos="268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86" d="100"/>
          <a:sy n="86" d="100"/>
        </p:scale>
        <p:origin x="1734" y="72"/>
      </p:cViewPr>
      <p:guideLst>
        <p:guide orient="horz" pos="2212"/>
        <p:guide pos="2932"/>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endParaRPr/>
          </a:p>
        </p:txBody>
      </p:sp>
      <p:sp>
        <p:nvSpPr>
          <p:cNvPr id="3" name="Дата 2"/>
          <p:cNvSpPr>
            <a:spLocks noGrp="1"/>
          </p:cNvSpPr>
          <p:nvPr>
            <p:ph type="dt" sz="quarter" idx="1"/>
          </p:nvPr>
        </p:nvSpPr>
        <p:spPr>
          <a:xfrm>
            <a:off x="5273003" y="0"/>
            <a:ext cx="4033943" cy="351155"/>
          </a:xfrm>
          <a:prstGeom prst="rect">
            <a:avLst/>
          </a:prstGeom>
        </p:spPr>
        <p:txBody>
          <a:bodyPr vert="horz" lIns="93324" tIns="46662" rIns="93324" bIns="46662" rtlCol="0"/>
          <a:lstStyle>
            <a:lvl1pPr algn="r">
              <a:defRPr sz="1200"/>
            </a:lvl1pPr>
          </a:lstStyle>
          <a:p>
            <a:fld id="{739FF845-BB4A-479D-8C06-522C1DBAB2F9}" type="datetimeFigureOut">
              <a:rPr lang="ru-RU"/>
              <a:pPr/>
              <a:t>25.06.2019</a:t>
            </a:fld>
            <a:endParaRPr/>
          </a:p>
        </p:txBody>
      </p:sp>
      <p:sp>
        <p:nvSpPr>
          <p:cNvPr id="4" name="Нижний колонтитул 3"/>
          <p:cNvSpPr>
            <a:spLocks noGrp="1"/>
          </p:cNvSpPr>
          <p:nvPr>
            <p:ph type="ftr" sz="quarter" idx="2"/>
          </p:nvPr>
        </p:nvSpPr>
        <p:spPr>
          <a:xfrm>
            <a:off x="0" y="6670726"/>
            <a:ext cx="4033943" cy="351155"/>
          </a:xfrm>
          <a:prstGeom prst="rect">
            <a:avLst/>
          </a:prstGeom>
        </p:spPr>
        <p:txBody>
          <a:bodyPr vert="horz" lIns="93324" tIns="46662" rIns="93324" bIns="46662" rtlCol="0" anchor="b"/>
          <a:lstStyle>
            <a:lvl1pPr algn="l">
              <a:defRPr sz="1200"/>
            </a:lvl1pPr>
          </a:lstStyle>
          <a:p>
            <a:endParaRPr/>
          </a:p>
        </p:txBody>
      </p:sp>
      <p:sp>
        <p:nvSpPr>
          <p:cNvPr id="5" name="Номер слайда 4"/>
          <p:cNvSpPr>
            <a:spLocks noGrp="1"/>
          </p:cNvSpPr>
          <p:nvPr>
            <p:ph type="sldNum" sz="quarter" idx="3"/>
          </p:nvPr>
        </p:nvSpPr>
        <p:spPr>
          <a:xfrm>
            <a:off x="5273003" y="6670726"/>
            <a:ext cx="4033943" cy="351155"/>
          </a:xfrm>
          <a:prstGeom prst="rect">
            <a:avLst/>
          </a:prstGeom>
        </p:spPr>
        <p:txBody>
          <a:bodyPr vert="horz" lIns="93324" tIns="46662" rIns="93324" bIns="46662" rtlCol="0" anchor="b"/>
          <a:lstStyle>
            <a:lvl1pPr algn="r">
              <a:defRPr sz="1200"/>
            </a:lvl1pPr>
          </a:lstStyle>
          <a:p>
            <a:fld id="{C4FD142E-5B44-489E-8F73-9E67242E680D}" type="slidenum">
              <a:rPr/>
              <a:pPr/>
              <a:t>‹#›</a:t>
            </a:fld>
            <a:endParaRPr/>
          </a:p>
        </p:txBody>
      </p:sp>
    </p:spTree>
    <p:extLst>
      <p:ext uri="{BB962C8B-B14F-4D97-AF65-F5344CB8AC3E}">
        <p14:creationId xmlns="" xmlns:p14="http://schemas.microsoft.com/office/powerpoint/2010/main" val="21961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endParaRPr/>
          </a:p>
        </p:txBody>
      </p:sp>
      <p:sp>
        <p:nvSpPr>
          <p:cNvPr id="3" name="Дата 2"/>
          <p:cNvSpPr>
            <a:spLocks noGrp="1"/>
          </p:cNvSpPr>
          <p:nvPr>
            <p:ph type="dt" idx="1"/>
          </p:nvPr>
        </p:nvSpPr>
        <p:spPr>
          <a:xfrm>
            <a:off x="5273003" y="0"/>
            <a:ext cx="4033943" cy="351155"/>
          </a:xfrm>
          <a:prstGeom prst="rect">
            <a:avLst/>
          </a:prstGeom>
        </p:spPr>
        <p:txBody>
          <a:bodyPr vert="horz" lIns="93324" tIns="46662" rIns="93324" bIns="46662" rtlCol="0"/>
          <a:lstStyle>
            <a:lvl1pPr algn="r">
              <a:defRPr sz="1200"/>
            </a:lvl1pPr>
          </a:lstStyle>
          <a:p>
            <a:fld id="{3ABD2D7A-D230-4F91-BD59-0A39C2703BA8}" type="datetimeFigureOut">
              <a:rPr lang="ru-RU"/>
              <a:pPr/>
              <a:t>25.06.2019</a:t>
            </a:fld>
            <a:endParaRPr/>
          </a:p>
        </p:txBody>
      </p:sp>
      <p:sp>
        <p:nvSpPr>
          <p:cNvPr id="4" name="Образ слайда 3"/>
          <p:cNvSpPr>
            <a:spLocks noGrp="1" noRot="1" noChangeAspect="1"/>
          </p:cNvSpPr>
          <p:nvPr>
            <p:ph type="sldImg" idx="2"/>
          </p:nvPr>
        </p:nvSpPr>
        <p:spPr>
          <a:xfrm>
            <a:off x="2314575" y="527050"/>
            <a:ext cx="4679950" cy="2633663"/>
          </a:xfrm>
          <a:prstGeom prst="rect">
            <a:avLst/>
          </a:prstGeom>
          <a:noFill/>
          <a:ln w="12700">
            <a:solidFill>
              <a:prstClr val="black"/>
            </a:solidFill>
          </a:ln>
        </p:spPr>
        <p:txBody>
          <a:bodyPr vert="horz" lIns="93324" tIns="46662" rIns="93324" bIns="46662" rtlCol="0" anchor="ctr"/>
          <a:lstStyle/>
          <a:p>
            <a:endParaRPr/>
          </a:p>
        </p:txBody>
      </p:sp>
      <p:sp>
        <p:nvSpPr>
          <p:cNvPr id="5" name="Заметки 4"/>
          <p:cNvSpPr>
            <a:spLocks noGrp="1"/>
          </p:cNvSpPr>
          <p:nvPr>
            <p:ph type="body" sz="quarter" idx="3"/>
          </p:nvPr>
        </p:nvSpPr>
        <p:spPr>
          <a:xfrm>
            <a:off x="930910" y="3335972"/>
            <a:ext cx="7447280" cy="3160395"/>
          </a:xfrm>
          <a:prstGeom prst="rect">
            <a:avLst/>
          </a:prstGeom>
        </p:spPr>
        <p:txBody>
          <a:bodyPr vert="horz" lIns="93324" tIns="46662" rIns="93324" bIns="46662" rtlCol="0"/>
          <a:lstStyle/>
          <a:p>
            <a:pPr lvl="0"/>
            <a:r>
              <a:rPr/>
              <a:t>Образец текста</a:t>
            </a:r>
          </a:p>
          <a:p>
            <a:pPr lvl="1"/>
            <a:r>
              <a:rPr/>
              <a:t>Второй уровень</a:t>
            </a:r>
          </a:p>
          <a:p>
            <a:pPr lvl="2"/>
            <a:r>
              <a:rPr/>
              <a:t>Третий уровень</a:t>
            </a:r>
          </a:p>
          <a:p>
            <a:pPr lvl="3"/>
            <a:r>
              <a:rPr/>
              <a:t>Четвертый уровень</a:t>
            </a:r>
          </a:p>
          <a:p>
            <a:pPr lvl="4"/>
            <a:r>
              <a:rPr/>
              <a:t>Пятый уровень</a:t>
            </a:r>
          </a:p>
        </p:txBody>
      </p:sp>
      <p:sp>
        <p:nvSpPr>
          <p:cNvPr id="6" name="Нижний колонтитул 5"/>
          <p:cNvSpPr>
            <a:spLocks noGrp="1"/>
          </p:cNvSpPr>
          <p:nvPr>
            <p:ph type="ftr" sz="quarter" idx="4"/>
          </p:nvPr>
        </p:nvSpPr>
        <p:spPr>
          <a:xfrm>
            <a:off x="0" y="6670726"/>
            <a:ext cx="4033943" cy="351155"/>
          </a:xfrm>
          <a:prstGeom prst="rect">
            <a:avLst/>
          </a:prstGeom>
        </p:spPr>
        <p:txBody>
          <a:bodyPr vert="horz" lIns="93324" tIns="46662" rIns="93324" bIns="46662" rtlCol="0" anchor="b"/>
          <a:lstStyle>
            <a:lvl1pPr algn="l">
              <a:defRPr sz="1200"/>
            </a:lvl1pPr>
          </a:lstStyle>
          <a:p>
            <a:endParaRPr/>
          </a:p>
        </p:txBody>
      </p:sp>
      <p:sp>
        <p:nvSpPr>
          <p:cNvPr id="7" name="Номер слайда 6"/>
          <p:cNvSpPr>
            <a:spLocks noGrp="1"/>
          </p:cNvSpPr>
          <p:nvPr>
            <p:ph type="sldNum" sz="quarter" idx="5"/>
          </p:nvPr>
        </p:nvSpPr>
        <p:spPr>
          <a:xfrm>
            <a:off x="5273003" y="6670726"/>
            <a:ext cx="4033943" cy="351155"/>
          </a:xfrm>
          <a:prstGeom prst="rect">
            <a:avLst/>
          </a:prstGeom>
        </p:spPr>
        <p:txBody>
          <a:bodyPr vert="horz" lIns="93324" tIns="46662" rIns="93324" bIns="46662" rtlCol="0" anchor="b"/>
          <a:lstStyle>
            <a:lvl1pPr algn="r">
              <a:defRPr sz="1200"/>
            </a:lvl1pPr>
          </a:lstStyle>
          <a:p>
            <a:fld id="{F93199CD-3E1B-4AE6-990F-76F925F5EA9F}" type="slidenum">
              <a:rPr/>
              <a:pPr/>
              <a:t>‹#›</a:t>
            </a:fld>
            <a:endParaRPr/>
          </a:p>
        </p:txBody>
      </p:sp>
    </p:spTree>
    <p:extLst>
      <p:ext uri="{BB962C8B-B14F-4D97-AF65-F5344CB8AC3E}">
        <p14:creationId xmlns=""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2</a:t>
            </a:fld>
            <a:endParaRPr lang="en-US">
              <a:solidFill>
                <a:prstClr val="black"/>
              </a:solidFill>
            </a:endParaRPr>
          </a:p>
        </p:txBody>
      </p:sp>
    </p:spTree>
    <p:extLst>
      <p:ext uri="{BB962C8B-B14F-4D97-AF65-F5344CB8AC3E}">
        <p14:creationId xmlns="" xmlns:p14="http://schemas.microsoft.com/office/powerpoint/2010/main" val="41922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23</a:t>
            </a:fld>
            <a:endParaRPr lang="en-US" sz="1200" b="0" i="0">
              <a:latin typeface="Cambria"/>
              <a:ea typeface="+mn-ea"/>
              <a:cs typeface="+mn-cs"/>
            </a:endParaRPr>
          </a:p>
        </p:txBody>
      </p:sp>
    </p:spTree>
    <p:extLst>
      <p:ext uri="{BB962C8B-B14F-4D97-AF65-F5344CB8AC3E}">
        <p14:creationId xmlns="" xmlns:p14="http://schemas.microsoft.com/office/powerpoint/2010/main" val="1437497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25</a:t>
            </a:fld>
            <a:endParaRPr lang="en-US">
              <a:solidFill>
                <a:prstClr val="black"/>
              </a:solidFill>
            </a:endParaRPr>
          </a:p>
        </p:txBody>
      </p:sp>
    </p:spTree>
    <p:extLst>
      <p:ext uri="{BB962C8B-B14F-4D97-AF65-F5344CB8AC3E}">
        <p14:creationId xmlns="" xmlns:p14="http://schemas.microsoft.com/office/powerpoint/2010/main" val="3939218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26</a:t>
            </a:fld>
            <a:endParaRPr lang="en-US">
              <a:solidFill>
                <a:prstClr val="black"/>
              </a:solidFill>
            </a:endParaRPr>
          </a:p>
        </p:txBody>
      </p:sp>
    </p:spTree>
    <p:extLst>
      <p:ext uri="{BB962C8B-B14F-4D97-AF65-F5344CB8AC3E}">
        <p14:creationId xmlns="" xmlns:p14="http://schemas.microsoft.com/office/powerpoint/2010/main" val="69603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3</a:t>
            </a:fld>
            <a:endParaRPr lang="en-US">
              <a:solidFill>
                <a:prstClr val="black"/>
              </a:solidFill>
            </a:endParaRPr>
          </a:p>
        </p:txBody>
      </p:sp>
    </p:spTree>
    <p:extLst>
      <p:ext uri="{BB962C8B-B14F-4D97-AF65-F5344CB8AC3E}">
        <p14:creationId xmlns="" xmlns:p14="http://schemas.microsoft.com/office/powerpoint/2010/main" val="2977589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4</a:t>
            </a:fld>
            <a:endParaRPr lang="en-US">
              <a:solidFill>
                <a:prstClr val="black"/>
              </a:solidFill>
            </a:endParaRPr>
          </a:p>
        </p:txBody>
      </p:sp>
    </p:spTree>
    <p:extLst>
      <p:ext uri="{BB962C8B-B14F-4D97-AF65-F5344CB8AC3E}">
        <p14:creationId xmlns="" xmlns:p14="http://schemas.microsoft.com/office/powerpoint/2010/main" val="2005874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9</a:t>
            </a:fld>
            <a:endParaRPr lang="en-US">
              <a:solidFill>
                <a:prstClr val="black"/>
              </a:solidFill>
            </a:endParaRPr>
          </a:p>
        </p:txBody>
      </p:sp>
    </p:spTree>
    <p:extLst>
      <p:ext uri="{BB962C8B-B14F-4D97-AF65-F5344CB8AC3E}">
        <p14:creationId xmlns="" xmlns:p14="http://schemas.microsoft.com/office/powerpoint/2010/main" val="3450726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11</a:t>
            </a:fld>
            <a:endParaRPr lang="en-US">
              <a:solidFill>
                <a:prstClr val="black"/>
              </a:solidFill>
            </a:endParaRPr>
          </a:p>
        </p:txBody>
      </p:sp>
    </p:spTree>
    <p:extLst>
      <p:ext uri="{BB962C8B-B14F-4D97-AF65-F5344CB8AC3E}">
        <p14:creationId xmlns="" xmlns:p14="http://schemas.microsoft.com/office/powerpoint/2010/main" val="4248795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3A2CC701-D80A-463B-8415-A85485312088}" type="slidenum">
              <a:rPr lang="en-US">
                <a:solidFill>
                  <a:prstClr val="black"/>
                </a:solidFill>
              </a:rPr>
              <a:pPr/>
              <a:t>12</a:t>
            </a:fld>
            <a:endParaRPr lang="en-US">
              <a:solidFill>
                <a:prstClr val="black"/>
              </a:solidFill>
            </a:endParaRPr>
          </a:p>
        </p:txBody>
      </p:sp>
    </p:spTree>
    <p:extLst>
      <p:ext uri="{BB962C8B-B14F-4D97-AF65-F5344CB8AC3E}">
        <p14:creationId xmlns="" xmlns:p14="http://schemas.microsoft.com/office/powerpoint/2010/main" val="2881234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13</a:t>
            </a:fld>
            <a:endParaRPr lang="en-US">
              <a:solidFill>
                <a:prstClr val="black"/>
              </a:solidFill>
            </a:endParaRPr>
          </a:p>
        </p:txBody>
      </p:sp>
    </p:spTree>
    <p:extLst>
      <p:ext uri="{BB962C8B-B14F-4D97-AF65-F5344CB8AC3E}">
        <p14:creationId xmlns="" xmlns:p14="http://schemas.microsoft.com/office/powerpoint/2010/main" val="3980892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17</a:t>
            </a:fld>
            <a:endParaRPr lang="en-US">
              <a:solidFill>
                <a:prstClr val="black"/>
              </a:solidFill>
            </a:endParaRPr>
          </a:p>
        </p:txBody>
      </p:sp>
    </p:spTree>
    <p:extLst>
      <p:ext uri="{BB962C8B-B14F-4D97-AF65-F5344CB8AC3E}">
        <p14:creationId xmlns="" xmlns:p14="http://schemas.microsoft.com/office/powerpoint/2010/main" val="1108191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20</a:t>
            </a:fld>
            <a:endParaRPr lang="en-US">
              <a:solidFill>
                <a:prstClr val="black"/>
              </a:solidFill>
            </a:endParaRPr>
          </a:p>
        </p:txBody>
      </p:sp>
    </p:spTree>
    <p:extLst>
      <p:ext uri="{BB962C8B-B14F-4D97-AF65-F5344CB8AC3E}">
        <p14:creationId xmlns="" xmlns:p14="http://schemas.microsoft.com/office/powerpoint/2010/main" val="285547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909583" y="359898"/>
            <a:ext cx="9872948"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909583" y="1850064"/>
            <a:ext cx="987294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03F41C87-7AD9-4845-A077-840E4A0F3F06}" type="datetimeFigureOut">
              <a:rPr lang="ru-RU" noProof="0" smtClean="0"/>
              <a:pPr/>
              <a:t>25.06.2019</a:t>
            </a:fld>
            <a:endParaRPr lang="ru-RU" noProof="0" dirty="0"/>
          </a:p>
        </p:txBody>
      </p:sp>
      <p:sp>
        <p:nvSpPr>
          <p:cNvPr id="20" name="Нижний колонтитул 19"/>
          <p:cNvSpPr>
            <a:spLocks noGrp="1"/>
          </p:cNvSpPr>
          <p:nvPr>
            <p:ph type="ftr" sz="quarter" idx="11"/>
          </p:nvPr>
        </p:nvSpPr>
        <p:spPr/>
        <p:txBody>
          <a:bodyPr/>
          <a:lstStyle>
            <a:extLst/>
          </a:lstStyle>
          <a:p>
            <a:endParaRPr lang="ru-RU" noProof="0" dirty="0"/>
          </a:p>
        </p:txBody>
      </p:sp>
      <p:sp>
        <p:nvSpPr>
          <p:cNvPr id="10" name="Номер слайда 9"/>
          <p:cNvSpPr>
            <a:spLocks noGrp="1"/>
          </p:cNvSpPr>
          <p:nvPr>
            <p:ph type="sldNum" sz="quarter" idx="12"/>
          </p:nvPr>
        </p:nvSpPr>
        <p:spPr/>
        <p:txBody>
          <a:bodyPr/>
          <a:lstStyle>
            <a:extLst/>
          </a:lstStyle>
          <a:p>
            <a:fld id="{2A013F82-EE5E-44EE-A61D-E31C6657F26F}" type="slidenum">
              <a:rPr lang="ru-RU" noProof="0" smtClean="0"/>
              <a:pPr/>
              <a:t>‹#›</a:t>
            </a:fld>
            <a:endParaRPr lang="ru-RU" noProof="0" dirty="0"/>
          </a:p>
        </p:txBody>
      </p:sp>
      <p:sp>
        <p:nvSpPr>
          <p:cNvPr id="8" name="Овал 7"/>
          <p:cNvSpPr/>
          <p:nvPr/>
        </p:nvSpPr>
        <p:spPr>
          <a:xfrm>
            <a:off x="1228257" y="1413802"/>
            <a:ext cx="280343"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542499" y="1345016"/>
            <a:ext cx="85322"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spd="med" advTm="300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3F41C87-7AD9-4845-A077-840E4A0F3F06}" type="datetimeFigureOut">
              <a:rPr lang="ru-RU" noProof="0" smtClean="0"/>
              <a:pPr/>
              <a:t>25.06.2019</a:t>
            </a:fld>
            <a:endParaRPr lang="ru-RU" noProof="0" dirty="0"/>
          </a:p>
        </p:txBody>
      </p:sp>
      <p:sp>
        <p:nvSpPr>
          <p:cNvPr id="5" name="Нижний колонтитул 4"/>
          <p:cNvSpPr>
            <a:spLocks noGrp="1"/>
          </p:cNvSpPr>
          <p:nvPr>
            <p:ph type="ftr" sz="quarter" idx="11"/>
          </p:nvPr>
        </p:nvSpPr>
        <p:spPr/>
        <p:txBody>
          <a:bodyPr/>
          <a:lstStyle>
            <a:extLst/>
          </a:lstStyle>
          <a:p>
            <a:endParaRPr lang="ru-RU" noProof="0" dirty="0"/>
          </a:p>
        </p:txBody>
      </p:sp>
      <p:sp>
        <p:nvSpPr>
          <p:cNvPr id="6" name="Номер слайда 5"/>
          <p:cNvSpPr>
            <a:spLocks noGrp="1"/>
          </p:cNvSpPr>
          <p:nvPr>
            <p:ph type="sldNum" sz="quarter" idx="12"/>
          </p:nvPr>
        </p:nvSpPr>
        <p:spPr/>
        <p:txBody>
          <a:bodyPr/>
          <a:lstStyle>
            <a:extLst/>
          </a:lstStyle>
          <a:p>
            <a:fld id="{2A013F82-EE5E-44EE-A61D-E31C6657F26F}" type="slidenum">
              <a:rPr lang="ru-RU" noProof="0" smtClean="0"/>
              <a:pPr/>
              <a:t>‹#›</a:t>
            </a:fld>
            <a:endParaRPr lang="ru-RU" noProof="0" dirty="0"/>
          </a:p>
        </p:txBody>
      </p:sp>
    </p:spTree>
  </p:cSld>
  <p:clrMapOvr>
    <a:masterClrMapping/>
  </p:clrMapOvr>
  <p:transition spd="med" advTm="3000">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41619" y="274640"/>
            <a:ext cx="2437765"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523603" y="274641"/>
            <a:ext cx="7414869"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3F41C87-7AD9-4845-A077-840E4A0F3F06}" type="datetimeFigureOut">
              <a:rPr lang="ru-RU" noProof="0" smtClean="0"/>
              <a:pPr/>
              <a:t>25.06.2019</a:t>
            </a:fld>
            <a:endParaRPr lang="ru-RU" noProof="0" dirty="0"/>
          </a:p>
        </p:txBody>
      </p:sp>
      <p:sp>
        <p:nvSpPr>
          <p:cNvPr id="5" name="Нижний колонтитул 4"/>
          <p:cNvSpPr>
            <a:spLocks noGrp="1"/>
          </p:cNvSpPr>
          <p:nvPr>
            <p:ph type="ftr" sz="quarter" idx="11"/>
          </p:nvPr>
        </p:nvSpPr>
        <p:spPr/>
        <p:txBody>
          <a:bodyPr/>
          <a:lstStyle>
            <a:extLst/>
          </a:lstStyle>
          <a:p>
            <a:endParaRPr lang="ru-RU" noProof="0" dirty="0"/>
          </a:p>
        </p:txBody>
      </p:sp>
      <p:sp>
        <p:nvSpPr>
          <p:cNvPr id="6" name="Номер слайда 5"/>
          <p:cNvSpPr>
            <a:spLocks noGrp="1"/>
          </p:cNvSpPr>
          <p:nvPr>
            <p:ph type="sldNum" sz="quarter" idx="12"/>
          </p:nvPr>
        </p:nvSpPr>
        <p:spPr/>
        <p:txBody>
          <a:bodyPr/>
          <a:lstStyle>
            <a:extLst/>
          </a:lstStyle>
          <a:p>
            <a:fld id="{2A013F82-EE5E-44EE-A61D-E31C6657F26F}" type="slidenum">
              <a:rPr lang="ru-RU" noProof="0" smtClean="0"/>
              <a:pPr/>
              <a:t>‹#›</a:t>
            </a:fld>
            <a:endParaRPr lang="ru-RU" noProof="0" dirty="0"/>
          </a:p>
        </p:txBody>
      </p:sp>
    </p:spTree>
  </p:cSld>
  <p:clrMapOvr>
    <a:masterClrMapping/>
  </p:clrMapOvr>
  <p:transition spd="med" advTm="3000">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Четыре левых изображения с заголовком">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4163"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Заголовок 1"/>
          <p:cNvSpPr>
            <a:spLocks noGrp="1"/>
          </p:cNvSpPr>
          <p:nvPr>
            <p:ph type="title"/>
          </p:nvPr>
        </p:nvSpPr>
        <p:spPr>
          <a:xfrm>
            <a:off x="8443523" y="1600200"/>
            <a:ext cx="3124200" cy="2438400"/>
          </a:xfrm>
        </p:spPr>
        <p:txBody>
          <a:bodyPr anchor="b">
            <a:normAutofit/>
          </a:bodyPr>
          <a:lstStyle>
            <a:lvl1pPr algn="l">
              <a:lnSpc>
                <a:spcPct val="85000"/>
              </a:lnSpc>
              <a:defRPr sz="3200" b="0" i="0" baseline="0">
                <a:solidFill>
                  <a:schemeClr val="accent2"/>
                </a:solidFill>
              </a:defRPr>
            </a:lvl1pPr>
          </a:lstStyle>
          <a:p>
            <a:r>
              <a:rPr lang="ru-RU" noProof="0" smtClean="0"/>
              <a:t>Образец заголовка</a:t>
            </a:r>
            <a:endParaRPr lang="ru-RU" noProof="0" dirty="0"/>
          </a:p>
        </p:txBody>
      </p:sp>
      <p:sp>
        <p:nvSpPr>
          <p:cNvPr id="4" name="Текст 3"/>
          <p:cNvSpPr>
            <a:spLocks noGrp="1"/>
          </p:cNvSpPr>
          <p:nvPr>
            <p:ph type="body" sz="half" idx="2"/>
          </p:nvPr>
        </p:nvSpPr>
        <p:spPr>
          <a:xfrm>
            <a:off x="8443523"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5" name="Рисунок 2"/>
          <p:cNvSpPr>
            <a:spLocks noGrp="1"/>
          </p:cNvSpPr>
          <p:nvPr>
            <p:ph type="pic" idx="10"/>
          </p:nvPr>
        </p:nvSpPr>
        <p:spPr>
          <a:xfrm>
            <a:off x="4109756"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6" name="Рисунок 2"/>
          <p:cNvSpPr>
            <a:spLocks noGrp="1"/>
          </p:cNvSpPr>
          <p:nvPr>
            <p:ph type="pic" idx="11"/>
          </p:nvPr>
        </p:nvSpPr>
        <p:spPr>
          <a:xfrm>
            <a:off x="4163"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7" name="Рисунок 2"/>
          <p:cNvSpPr>
            <a:spLocks noGrp="1"/>
          </p:cNvSpPr>
          <p:nvPr>
            <p:ph type="pic" idx="12"/>
          </p:nvPr>
        </p:nvSpPr>
        <p:spPr>
          <a:xfrm>
            <a:off x="4109756"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8" name="Дата 7"/>
          <p:cNvSpPr>
            <a:spLocks noGrp="1"/>
          </p:cNvSpPr>
          <p:nvPr>
            <p:ph type="dt" sz="half" idx="13"/>
          </p:nvPr>
        </p:nvSpPr>
        <p:spPr/>
        <p:txBody>
          <a:bodyPr/>
          <a:lstStyle/>
          <a:p>
            <a:fld id="{03F41C87-7AD9-4845-A077-840E4A0F3F06}" type="datetimeFigureOut">
              <a:rPr lang="ru-RU" noProof="0" smtClean="0"/>
              <a:pPr/>
              <a:t>25.06.2019</a:t>
            </a:fld>
            <a:endParaRPr lang="ru-RU" noProof="0" dirty="0"/>
          </a:p>
        </p:txBody>
      </p:sp>
      <p:sp>
        <p:nvSpPr>
          <p:cNvPr id="9" name="Нижний колонтитул 8"/>
          <p:cNvSpPr>
            <a:spLocks noGrp="1"/>
          </p:cNvSpPr>
          <p:nvPr>
            <p:ph type="ftr" sz="quarter" idx="14"/>
          </p:nvPr>
        </p:nvSpPr>
        <p:spPr/>
        <p:txBody>
          <a:bodyPr/>
          <a:lstStyle/>
          <a:p>
            <a:endParaRPr lang="ru-RU" noProof="0" dirty="0"/>
          </a:p>
        </p:txBody>
      </p:sp>
      <p:sp>
        <p:nvSpPr>
          <p:cNvPr id="10" name="Номер слайда 9"/>
          <p:cNvSpPr>
            <a:spLocks noGrp="1"/>
          </p:cNvSpPr>
          <p:nvPr>
            <p:ph type="sldNum" sz="quarter" idx="15"/>
          </p:nvPr>
        </p:nvSpPr>
        <p:spPr/>
        <p:txBody>
          <a:bodyPr/>
          <a:lstStyle/>
          <a:p>
            <a:fld id="{2A013F82-EE5E-44EE-A61D-E31C6657F26F}" type="slidenum">
              <a:rPr lang="ru-RU" noProof="0" smtClean="0"/>
              <a:pPr/>
              <a:t>‹#›</a:t>
            </a:fld>
            <a:endParaRPr lang="ru-RU" noProof="0" dirty="0"/>
          </a:p>
        </p:txBody>
      </p:sp>
    </p:spTree>
    <p:extLst>
      <p:ext uri="{BB962C8B-B14F-4D97-AF65-F5344CB8AC3E}">
        <p14:creationId xmlns="" xmlns:p14="http://schemas.microsoft.com/office/powerpoint/2010/main" val="1071646092"/>
      </p:ext>
    </p:extLst>
  </p:cSld>
  <p:clrMapOvr>
    <a:masterClrMapping/>
  </p:clrMapOvr>
  <p:transition spd="med" advTm="3000">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Два левых изображения с заголовком">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4163"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Заголовок 1"/>
          <p:cNvSpPr>
            <a:spLocks noGrp="1"/>
          </p:cNvSpPr>
          <p:nvPr>
            <p:ph type="title"/>
          </p:nvPr>
        </p:nvSpPr>
        <p:spPr>
          <a:xfrm>
            <a:off x="8443523" y="1600200"/>
            <a:ext cx="3124200" cy="2438400"/>
          </a:xfrm>
        </p:spPr>
        <p:txBody>
          <a:bodyPr anchor="b">
            <a:normAutofit/>
          </a:bodyPr>
          <a:lstStyle>
            <a:lvl1pPr algn="l">
              <a:lnSpc>
                <a:spcPct val="85000"/>
              </a:lnSpc>
              <a:defRPr sz="3200" b="0" i="0" baseline="0">
                <a:solidFill>
                  <a:schemeClr val="accent2"/>
                </a:solidFill>
              </a:defRPr>
            </a:lvl1pPr>
          </a:lstStyle>
          <a:p>
            <a:r>
              <a:rPr lang="ru-RU" noProof="0" smtClean="0"/>
              <a:t>Образец заголовка</a:t>
            </a:r>
            <a:endParaRPr lang="ru-RU" noProof="0" dirty="0"/>
          </a:p>
        </p:txBody>
      </p:sp>
      <p:sp>
        <p:nvSpPr>
          <p:cNvPr id="4" name="Текст 3"/>
          <p:cNvSpPr>
            <a:spLocks noGrp="1"/>
          </p:cNvSpPr>
          <p:nvPr>
            <p:ph type="body" sz="half" idx="2"/>
          </p:nvPr>
        </p:nvSpPr>
        <p:spPr>
          <a:xfrm>
            <a:off x="8443523"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5" name="Рисунок 2"/>
          <p:cNvSpPr>
            <a:spLocks noGrp="1"/>
          </p:cNvSpPr>
          <p:nvPr>
            <p:ph type="pic" idx="10"/>
          </p:nvPr>
        </p:nvSpPr>
        <p:spPr>
          <a:xfrm>
            <a:off x="4109756"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8" name="Дата 7"/>
          <p:cNvSpPr>
            <a:spLocks noGrp="1"/>
          </p:cNvSpPr>
          <p:nvPr>
            <p:ph type="dt" sz="half" idx="11"/>
          </p:nvPr>
        </p:nvSpPr>
        <p:spPr/>
        <p:txBody>
          <a:bodyPr/>
          <a:lstStyle/>
          <a:p>
            <a:fld id="{03F41C87-7AD9-4845-A077-840E4A0F3F06}" type="datetimeFigureOut">
              <a:rPr lang="ru-RU" noProof="0" smtClean="0"/>
              <a:pPr/>
              <a:t>25.06.2019</a:t>
            </a:fld>
            <a:endParaRPr lang="ru-RU" noProof="0" dirty="0"/>
          </a:p>
        </p:txBody>
      </p:sp>
      <p:sp>
        <p:nvSpPr>
          <p:cNvPr id="9" name="Нижний колонтитул 8"/>
          <p:cNvSpPr>
            <a:spLocks noGrp="1"/>
          </p:cNvSpPr>
          <p:nvPr>
            <p:ph type="ftr" sz="quarter" idx="12"/>
          </p:nvPr>
        </p:nvSpPr>
        <p:spPr/>
        <p:txBody>
          <a:bodyPr/>
          <a:lstStyle/>
          <a:p>
            <a:endParaRPr lang="ru-RU" noProof="0" dirty="0"/>
          </a:p>
        </p:txBody>
      </p:sp>
      <p:sp>
        <p:nvSpPr>
          <p:cNvPr id="10" name="Номер слайда 9"/>
          <p:cNvSpPr>
            <a:spLocks noGrp="1"/>
          </p:cNvSpPr>
          <p:nvPr>
            <p:ph type="sldNum" sz="quarter" idx="13"/>
          </p:nvPr>
        </p:nvSpPr>
        <p:spPr/>
        <p:txBody>
          <a:bodyPr/>
          <a:lstStyle/>
          <a:p>
            <a:fld id="{2A013F82-EE5E-44EE-A61D-E31C6657F26F}" type="slidenum">
              <a:rPr lang="ru-RU" noProof="0" smtClean="0"/>
              <a:pPr/>
              <a:t>‹#›</a:t>
            </a:fld>
            <a:endParaRPr lang="ru-RU" noProof="0" dirty="0"/>
          </a:p>
        </p:txBody>
      </p:sp>
    </p:spTree>
    <p:extLst>
      <p:ext uri="{BB962C8B-B14F-4D97-AF65-F5344CB8AC3E}">
        <p14:creationId xmlns="" xmlns:p14="http://schemas.microsoft.com/office/powerpoint/2010/main" val="714154878"/>
      </p:ext>
    </p:extLst>
  </p:cSld>
  <p:clrMapOvr>
    <a:masterClrMapping/>
  </p:clrMapOvr>
  <p:transition spd="med" advTm="3000">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Три вертикальных изображения">
    <p:spTree>
      <p:nvGrpSpPr>
        <p:cNvPr id="1" name=""/>
        <p:cNvGrpSpPr/>
        <p:nvPr/>
      </p:nvGrpSpPr>
      <p:grpSpPr>
        <a:xfrm>
          <a:off x="0" y="0"/>
          <a:ext cx="0" cy="0"/>
          <a:chOff x="0" y="0"/>
          <a:chExt cx="0" cy="0"/>
        </a:xfrm>
      </p:grpSpPr>
      <p:sp>
        <p:nvSpPr>
          <p:cNvPr id="8" name="Рисунок 2"/>
          <p:cNvSpPr>
            <a:spLocks noGrp="1"/>
          </p:cNvSpPr>
          <p:nvPr>
            <p:ph type="pic" idx="13"/>
          </p:nvPr>
        </p:nvSpPr>
        <p:spPr>
          <a:xfrm>
            <a:off x="0"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3" name="Рисунок 2"/>
          <p:cNvSpPr>
            <a:spLocks noGrp="1"/>
          </p:cNvSpPr>
          <p:nvPr>
            <p:ph type="pic" idx="1"/>
          </p:nvPr>
        </p:nvSpPr>
        <p:spPr>
          <a:xfrm>
            <a:off x="4105592"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5" name="Рисунок 2"/>
          <p:cNvSpPr>
            <a:spLocks noGrp="1"/>
          </p:cNvSpPr>
          <p:nvPr>
            <p:ph type="pic" idx="10"/>
          </p:nvPr>
        </p:nvSpPr>
        <p:spPr>
          <a:xfrm>
            <a:off x="8211185"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Дата 1"/>
          <p:cNvSpPr>
            <a:spLocks noGrp="1"/>
          </p:cNvSpPr>
          <p:nvPr>
            <p:ph type="dt" sz="half" idx="14"/>
          </p:nvPr>
        </p:nvSpPr>
        <p:spPr/>
        <p:txBody>
          <a:bodyPr/>
          <a:lstStyle/>
          <a:p>
            <a:fld id="{03F41C87-7AD9-4845-A077-840E4A0F3F06}" type="datetimeFigureOut">
              <a:rPr lang="ru-RU" noProof="0" smtClean="0"/>
              <a:pPr/>
              <a:t>25.06.2019</a:t>
            </a:fld>
            <a:endParaRPr lang="ru-RU" noProof="0" dirty="0"/>
          </a:p>
        </p:txBody>
      </p:sp>
      <p:sp>
        <p:nvSpPr>
          <p:cNvPr id="4" name="Нижний колонтитул 3"/>
          <p:cNvSpPr>
            <a:spLocks noGrp="1"/>
          </p:cNvSpPr>
          <p:nvPr>
            <p:ph type="ftr" sz="quarter" idx="15"/>
          </p:nvPr>
        </p:nvSpPr>
        <p:spPr/>
        <p:txBody>
          <a:bodyPr/>
          <a:lstStyle/>
          <a:p>
            <a:endParaRPr lang="ru-RU" noProof="0" dirty="0"/>
          </a:p>
        </p:txBody>
      </p:sp>
      <p:sp>
        <p:nvSpPr>
          <p:cNvPr id="10" name="Номер слайда 9"/>
          <p:cNvSpPr>
            <a:spLocks noGrp="1"/>
          </p:cNvSpPr>
          <p:nvPr>
            <p:ph type="sldNum" sz="quarter" idx="16"/>
          </p:nvPr>
        </p:nvSpPr>
        <p:spPr/>
        <p:txBody>
          <a:bodyPr/>
          <a:lstStyle/>
          <a:p>
            <a:fld id="{2A013F82-EE5E-44EE-A61D-E31C6657F26F}" type="slidenum">
              <a:rPr lang="ru-RU" noProof="0" smtClean="0"/>
              <a:pPr/>
              <a:t>‹#›</a:t>
            </a:fld>
            <a:endParaRPr lang="ru-RU" noProof="0" dirty="0"/>
          </a:p>
        </p:txBody>
      </p:sp>
    </p:spTree>
    <p:extLst>
      <p:ext uri="{BB962C8B-B14F-4D97-AF65-F5344CB8AC3E}">
        <p14:creationId xmlns="" xmlns:p14="http://schemas.microsoft.com/office/powerpoint/2010/main" val="3093542579"/>
      </p:ext>
    </p:extLst>
  </p:cSld>
  <p:clrMapOvr>
    <a:masterClrMapping/>
  </p:clrMapOvr>
  <p:transition spd="med" advTm="3000">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Два правых изображения с заголовком">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4105592"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Заголовок 1"/>
          <p:cNvSpPr>
            <a:spLocks noGrp="1"/>
          </p:cNvSpPr>
          <p:nvPr>
            <p:ph type="title"/>
          </p:nvPr>
        </p:nvSpPr>
        <p:spPr>
          <a:xfrm>
            <a:off x="603550" y="1600200"/>
            <a:ext cx="3124200" cy="2438400"/>
          </a:xfrm>
        </p:spPr>
        <p:txBody>
          <a:bodyPr anchor="b">
            <a:normAutofit/>
          </a:bodyPr>
          <a:lstStyle>
            <a:lvl1pPr algn="l">
              <a:lnSpc>
                <a:spcPct val="85000"/>
              </a:lnSpc>
              <a:defRPr sz="3200" b="0" i="0" baseline="0">
                <a:solidFill>
                  <a:schemeClr val="accent2"/>
                </a:solidFill>
              </a:defRPr>
            </a:lvl1pPr>
          </a:lstStyle>
          <a:p>
            <a:r>
              <a:rPr lang="ru-RU" noProof="0" smtClean="0"/>
              <a:t>Образец заголовка</a:t>
            </a:r>
            <a:endParaRPr lang="ru-RU" noProof="0" dirty="0"/>
          </a:p>
        </p:txBody>
      </p:sp>
      <p:sp>
        <p:nvSpPr>
          <p:cNvPr id="4" name="Текст 3"/>
          <p:cNvSpPr>
            <a:spLocks noGrp="1"/>
          </p:cNvSpPr>
          <p:nvPr>
            <p:ph type="body" sz="half" idx="2"/>
          </p:nvPr>
        </p:nvSpPr>
        <p:spPr>
          <a:xfrm>
            <a:off x="603550"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5" name="Рисунок 2"/>
          <p:cNvSpPr>
            <a:spLocks noGrp="1"/>
          </p:cNvSpPr>
          <p:nvPr>
            <p:ph type="pic" idx="10"/>
          </p:nvPr>
        </p:nvSpPr>
        <p:spPr>
          <a:xfrm>
            <a:off x="8211185"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8" name="Дата 7"/>
          <p:cNvSpPr>
            <a:spLocks noGrp="1"/>
          </p:cNvSpPr>
          <p:nvPr>
            <p:ph type="dt" sz="half" idx="11"/>
          </p:nvPr>
        </p:nvSpPr>
        <p:spPr/>
        <p:txBody>
          <a:bodyPr/>
          <a:lstStyle/>
          <a:p>
            <a:fld id="{03F41C87-7AD9-4845-A077-840E4A0F3F06}" type="datetimeFigureOut">
              <a:rPr lang="ru-RU" noProof="0" smtClean="0"/>
              <a:pPr/>
              <a:t>25.06.2019</a:t>
            </a:fld>
            <a:endParaRPr lang="ru-RU" noProof="0" dirty="0"/>
          </a:p>
        </p:txBody>
      </p:sp>
      <p:sp>
        <p:nvSpPr>
          <p:cNvPr id="9" name="Нижний колонтитул 8"/>
          <p:cNvSpPr>
            <a:spLocks noGrp="1"/>
          </p:cNvSpPr>
          <p:nvPr>
            <p:ph type="ftr" sz="quarter" idx="12"/>
          </p:nvPr>
        </p:nvSpPr>
        <p:spPr/>
        <p:txBody>
          <a:bodyPr/>
          <a:lstStyle/>
          <a:p>
            <a:endParaRPr lang="ru-RU" noProof="0" dirty="0"/>
          </a:p>
        </p:txBody>
      </p:sp>
      <p:sp>
        <p:nvSpPr>
          <p:cNvPr id="10" name="Номер слайда 9"/>
          <p:cNvSpPr>
            <a:spLocks noGrp="1"/>
          </p:cNvSpPr>
          <p:nvPr>
            <p:ph type="sldNum" sz="quarter" idx="13"/>
          </p:nvPr>
        </p:nvSpPr>
        <p:spPr/>
        <p:txBody>
          <a:bodyPr/>
          <a:lstStyle/>
          <a:p>
            <a:fld id="{2A013F82-EE5E-44EE-A61D-E31C6657F26F}" type="slidenum">
              <a:rPr lang="ru-RU" noProof="0" smtClean="0"/>
              <a:pPr/>
              <a:t>‹#›</a:t>
            </a:fld>
            <a:endParaRPr lang="ru-RU" noProof="0" dirty="0"/>
          </a:p>
        </p:txBody>
      </p:sp>
    </p:spTree>
    <p:extLst>
      <p:ext uri="{BB962C8B-B14F-4D97-AF65-F5344CB8AC3E}">
        <p14:creationId xmlns="" xmlns:p14="http://schemas.microsoft.com/office/powerpoint/2010/main" val="3376885388"/>
      </p:ext>
    </p:extLst>
  </p:cSld>
  <p:clrMapOvr>
    <a:masterClrMapping/>
  </p:clrMapOvr>
  <p:transition spd="med" advTm="3000">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Два равных изображения">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0" y="609600"/>
            <a:ext cx="60350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5" name="Рисунок 2"/>
          <p:cNvSpPr>
            <a:spLocks noGrp="1"/>
          </p:cNvSpPr>
          <p:nvPr>
            <p:ph type="pic" idx="10"/>
          </p:nvPr>
        </p:nvSpPr>
        <p:spPr>
          <a:xfrm>
            <a:off x="6153785" y="609600"/>
            <a:ext cx="60350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Дата 1"/>
          <p:cNvSpPr>
            <a:spLocks noGrp="1"/>
          </p:cNvSpPr>
          <p:nvPr>
            <p:ph type="dt" sz="half" idx="11"/>
          </p:nvPr>
        </p:nvSpPr>
        <p:spPr/>
        <p:txBody>
          <a:bodyPr/>
          <a:lstStyle/>
          <a:p>
            <a:fld id="{03F41C87-7AD9-4845-A077-840E4A0F3F06}" type="datetimeFigureOut">
              <a:rPr lang="ru-RU" noProof="0" smtClean="0"/>
              <a:pPr/>
              <a:t>25.06.2019</a:t>
            </a:fld>
            <a:endParaRPr lang="ru-RU" noProof="0" dirty="0"/>
          </a:p>
        </p:txBody>
      </p:sp>
      <p:sp>
        <p:nvSpPr>
          <p:cNvPr id="8" name="Нижний колонтитул 7"/>
          <p:cNvSpPr>
            <a:spLocks noGrp="1"/>
          </p:cNvSpPr>
          <p:nvPr>
            <p:ph type="ftr" sz="quarter" idx="12"/>
          </p:nvPr>
        </p:nvSpPr>
        <p:spPr/>
        <p:txBody>
          <a:bodyPr/>
          <a:lstStyle/>
          <a:p>
            <a:endParaRPr lang="ru-RU" noProof="0" dirty="0"/>
          </a:p>
        </p:txBody>
      </p:sp>
      <p:sp>
        <p:nvSpPr>
          <p:cNvPr id="9" name="Номер слайда 8"/>
          <p:cNvSpPr>
            <a:spLocks noGrp="1"/>
          </p:cNvSpPr>
          <p:nvPr>
            <p:ph type="sldNum" sz="quarter" idx="13"/>
          </p:nvPr>
        </p:nvSpPr>
        <p:spPr/>
        <p:txBody>
          <a:bodyPr/>
          <a:lstStyle/>
          <a:p>
            <a:fld id="{2A013F82-EE5E-44EE-A61D-E31C6657F26F}" type="slidenum">
              <a:rPr lang="ru-RU" noProof="0" smtClean="0"/>
              <a:pPr/>
              <a:t>‹#›</a:t>
            </a:fld>
            <a:endParaRPr lang="ru-RU" noProof="0" dirty="0"/>
          </a:p>
        </p:txBody>
      </p:sp>
    </p:spTree>
    <p:extLst>
      <p:ext uri="{BB962C8B-B14F-4D97-AF65-F5344CB8AC3E}">
        <p14:creationId xmlns="" xmlns:p14="http://schemas.microsoft.com/office/powerpoint/2010/main" val="67066212"/>
      </p:ext>
    </p:extLst>
  </p:cSld>
  <p:clrMapOvr>
    <a:masterClrMapping/>
  </p:clrMapOvr>
  <p:transition spd="med" advTm="3000">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3F41C87-7AD9-4845-A077-840E4A0F3F06}" type="datetimeFigureOut">
              <a:rPr lang="ru-RU" noProof="0" smtClean="0"/>
              <a:pPr/>
              <a:t>25.06.2019</a:t>
            </a:fld>
            <a:endParaRPr lang="ru-RU" noProof="0" dirty="0"/>
          </a:p>
        </p:txBody>
      </p:sp>
      <p:sp>
        <p:nvSpPr>
          <p:cNvPr id="5" name="Нижний колонтитул 4"/>
          <p:cNvSpPr>
            <a:spLocks noGrp="1"/>
          </p:cNvSpPr>
          <p:nvPr>
            <p:ph type="ftr" sz="quarter" idx="11"/>
          </p:nvPr>
        </p:nvSpPr>
        <p:spPr/>
        <p:txBody>
          <a:bodyPr/>
          <a:lstStyle>
            <a:extLst/>
          </a:lstStyle>
          <a:p>
            <a:endParaRPr lang="ru-RU" noProof="0" dirty="0"/>
          </a:p>
        </p:txBody>
      </p:sp>
      <p:sp>
        <p:nvSpPr>
          <p:cNvPr id="6" name="Номер слайда 5"/>
          <p:cNvSpPr>
            <a:spLocks noGrp="1"/>
          </p:cNvSpPr>
          <p:nvPr>
            <p:ph type="sldNum" sz="quarter" idx="12"/>
          </p:nvPr>
        </p:nvSpPr>
        <p:spPr/>
        <p:txBody>
          <a:bodyPr/>
          <a:lstStyle>
            <a:extLst/>
          </a:lstStyle>
          <a:p>
            <a:fld id="{2A013F82-EE5E-44EE-A61D-E31C6657F26F}" type="slidenum">
              <a:rPr lang="ru-RU" noProof="0" smtClean="0"/>
              <a:pPr/>
              <a:t>‹#›</a:t>
            </a:fld>
            <a:endParaRPr lang="ru-RU" noProof="0" dirty="0"/>
          </a:p>
        </p:txBody>
      </p:sp>
    </p:spTree>
  </p:cSld>
  <p:clrMapOvr>
    <a:masterClrMapping/>
  </p:clrMapOvr>
  <p:transition spd="med" advTm="3000">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3043061" y="-54"/>
            <a:ext cx="9141619"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3436960" y="2600325"/>
            <a:ext cx="8532178"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436960" y="1066800"/>
            <a:ext cx="8532178"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03F41C87-7AD9-4845-A077-840E4A0F3F06}" type="datetimeFigureOut">
              <a:rPr lang="ru-RU" noProof="0" smtClean="0"/>
              <a:pPr/>
              <a:t>25.06.2019</a:t>
            </a:fld>
            <a:endParaRPr lang="ru-RU" noProof="0" dirty="0"/>
          </a:p>
        </p:txBody>
      </p:sp>
      <p:sp>
        <p:nvSpPr>
          <p:cNvPr id="5" name="Нижний колонтитул 4"/>
          <p:cNvSpPr>
            <a:spLocks noGrp="1"/>
          </p:cNvSpPr>
          <p:nvPr>
            <p:ph type="ftr" sz="quarter" idx="11"/>
          </p:nvPr>
        </p:nvSpPr>
        <p:spPr/>
        <p:txBody>
          <a:bodyPr/>
          <a:lstStyle>
            <a:extLst/>
          </a:lstStyle>
          <a:p>
            <a:endParaRPr lang="ru-RU" noProof="0" dirty="0"/>
          </a:p>
        </p:txBody>
      </p:sp>
      <p:sp>
        <p:nvSpPr>
          <p:cNvPr id="6" name="Номер слайда 5"/>
          <p:cNvSpPr>
            <a:spLocks noGrp="1"/>
          </p:cNvSpPr>
          <p:nvPr>
            <p:ph type="sldNum" sz="quarter" idx="12"/>
          </p:nvPr>
        </p:nvSpPr>
        <p:spPr/>
        <p:txBody>
          <a:bodyPr/>
          <a:lstStyle>
            <a:extLst/>
          </a:lstStyle>
          <a:p>
            <a:fld id="{2A013F82-EE5E-44EE-A61D-E31C6657F26F}" type="slidenum">
              <a:rPr lang="ru-RU" noProof="0" smtClean="0"/>
              <a:pPr/>
              <a:t>‹#›</a:t>
            </a:fld>
            <a:endParaRPr lang="ru-RU" noProof="0" dirty="0"/>
          </a:p>
        </p:txBody>
      </p:sp>
      <p:sp>
        <p:nvSpPr>
          <p:cNvPr id="10" name="Прямоугольник 9"/>
          <p:cNvSpPr/>
          <p:nvPr/>
        </p:nvSpPr>
        <p:spPr bwMode="invGray">
          <a:xfrm>
            <a:off x="3047206" y="0"/>
            <a:ext cx="101574"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895674" y="2814656"/>
            <a:ext cx="280343"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3209916" y="2745870"/>
            <a:ext cx="85322"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spd="med" advTm="3000">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645" y="274320"/>
            <a:ext cx="9994837"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913646" y="1524000"/>
            <a:ext cx="487553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7032952" y="1524000"/>
            <a:ext cx="487553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03F41C87-7AD9-4845-A077-840E4A0F3F06}" type="datetimeFigureOut">
              <a:rPr lang="ru-RU" noProof="0" smtClean="0"/>
              <a:pPr/>
              <a:t>25.06.2019</a:t>
            </a:fld>
            <a:endParaRPr lang="ru-RU" noProof="0" dirty="0"/>
          </a:p>
        </p:txBody>
      </p:sp>
      <p:sp>
        <p:nvSpPr>
          <p:cNvPr id="6" name="Нижний колонтитул 5"/>
          <p:cNvSpPr>
            <a:spLocks noGrp="1"/>
          </p:cNvSpPr>
          <p:nvPr>
            <p:ph type="ftr" sz="quarter" idx="11"/>
          </p:nvPr>
        </p:nvSpPr>
        <p:spPr/>
        <p:txBody>
          <a:bodyPr/>
          <a:lstStyle>
            <a:extLst/>
          </a:lstStyle>
          <a:p>
            <a:endParaRPr lang="ru-RU" noProof="0" dirty="0"/>
          </a:p>
        </p:txBody>
      </p:sp>
      <p:sp>
        <p:nvSpPr>
          <p:cNvPr id="7" name="Номер слайда 6"/>
          <p:cNvSpPr>
            <a:spLocks noGrp="1"/>
          </p:cNvSpPr>
          <p:nvPr>
            <p:ph type="sldNum" sz="quarter" idx="12"/>
          </p:nvPr>
        </p:nvSpPr>
        <p:spPr/>
        <p:txBody>
          <a:bodyPr/>
          <a:lstStyle>
            <a:extLst/>
          </a:lstStyle>
          <a:p>
            <a:fld id="{2A013F82-EE5E-44EE-A61D-E31C6657F26F}" type="slidenum">
              <a:rPr lang="ru-RU" noProof="0" smtClean="0"/>
              <a:pPr/>
              <a:t>‹#›</a:t>
            </a:fld>
            <a:endParaRPr lang="ru-RU" noProof="0" dirty="0"/>
          </a:p>
        </p:txBody>
      </p:sp>
    </p:spTree>
  </p:cSld>
  <p:clrMapOvr>
    <a:masterClrMapping/>
  </p:clrMapOvr>
  <p:transition spd="med" advTm="3000">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441" y="5160336"/>
            <a:ext cx="10969943"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9441" y="328278"/>
            <a:ext cx="5363083"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216301" y="328278"/>
            <a:ext cx="5363083"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9441" y="969336"/>
            <a:ext cx="5363083"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6216301" y="969336"/>
            <a:ext cx="5363083"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03F41C87-7AD9-4845-A077-840E4A0F3F06}" type="datetimeFigureOut">
              <a:rPr lang="ru-RU" noProof="0" smtClean="0"/>
              <a:pPr/>
              <a:t>25.06.2019</a:t>
            </a:fld>
            <a:endParaRPr lang="ru-RU" noProof="0" dirty="0"/>
          </a:p>
        </p:txBody>
      </p:sp>
      <p:sp>
        <p:nvSpPr>
          <p:cNvPr id="8" name="Нижний колонтитул 7"/>
          <p:cNvSpPr>
            <a:spLocks noGrp="1"/>
          </p:cNvSpPr>
          <p:nvPr>
            <p:ph type="ftr" sz="quarter" idx="11"/>
          </p:nvPr>
        </p:nvSpPr>
        <p:spPr/>
        <p:txBody>
          <a:bodyPr/>
          <a:lstStyle>
            <a:extLst/>
          </a:lstStyle>
          <a:p>
            <a:endParaRPr lang="ru-RU" noProof="0" dirty="0"/>
          </a:p>
        </p:txBody>
      </p:sp>
      <p:sp>
        <p:nvSpPr>
          <p:cNvPr id="9" name="Номер слайда 8"/>
          <p:cNvSpPr>
            <a:spLocks noGrp="1"/>
          </p:cNvSpPr>
          <p:nvPr>
            <p:ph type="sldNum" sz="quarter" idx="12"/>
          </p:nvPr>
        </p:nvSpPr>
        <p:spPr/>
        <p:txBody>
          <a:bodyPr/>
          <a:lstStyle>
            <a:extLst/>
          </a:lstStyle>
          <a:p>
            <a:fld id="{2A013F82-EE5E-44EE-A61D-E31C6657F26F}" type="slidenum">
              <a:rPr lang="ru-RU" noProof="0" smtClean="0"/>
              <a:pPr/>
              <a:t>‹#›</a:t>
            </a:fld>
            <a:endParaRPr lang="ru-RU" noProof="0" dirty="0"/>
          </a:p>
        </p:txBody>
      </p:sp>
    </p:spTree>
  </p:cSld>
  <p:clrMapOvr>
    <a:masterClrMapping/>
  </p:clrMapOvr>
  <p:transition spd="med" advTm="3000">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645" y="274320"/>
            <a:ext cx="9994837"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03F41C87-7AD9-4845-A077-840E4A0F3F06}" type="datetimeFigureOut">
              <a:rPr lang="ru-RU" noProof="0" smtClean="0"/>
              <a:pPr/>
              <a:t>25.06.2019</a:t>
            </a:fld>
            <a:endParaRPr lang="ru-RU" noProof="0" dirty="0"/>
          </a:p>
        </p:txBody>
      </p:sp>
      <p:sp>
        <p:nvSpPr>
          <p:cNvPr id="4" name="Нижний колонтитул 3"/>
          <p:cNvSpPr>
            <a:spLocks noGrp="1"/>
          </p:cNvSpPr>
          <p:nvPr>
            <p:ph type="ftr" sz="quarter" idx="11"/>
          </p:nvPr>
        </p:nvSpPr>
        <p:spPr/>
        <p:txBody>
          <a:bodyPr/>
          <a:lstStyle>
            <a:extLst/>
          </a:lstStyle>
          <a:p>
            <a:endParaRPr lang="ru-RU" noProof="0" dirty="0"/>
          </a:p>
        </p:txBody>
      </p:sp>
      <p:sp>
        <p:nvSpPr>
          <p:cNvPr id="5" name="Номер слайда 4"/>
          <p:cNvSpPr>
            <a:spLocks noGrp="1"/>
          </p:cNvSpPr>
          <p:nvPr>
            <p:ph type="sldNum" sz="quarter" idx="12"/>
          </p:nvPr>
        </p:nvSpPr>
        <p:spPr/>
        <p:txBody>
          <a:bodyPr/>
          <a:lstStyle>
            <a:extLst/>
          </a:lstStyle>
          <a:p>
            <a:fld id="{2A013F82-EE5E-44EE-A61D-E31C6657F26F}" type="slidenum">
              <a:rPr lang="ru-RU" noProof="0" smtClean="0"/>
              <a:pPr/>
              <a:t>‹#›</a:t>
            </a:fld>
            <a:endParaRPr lang="ru-RU" noProof="0" dirty="0"/>
          </a:p>
        </p:txBody>
      </p:sp>
    </p:spTree>
  </p:cSld>
  <p:clrMapOvr>
    <a:masterClrMapping/>
  </p:clrMapOvr>
  <p:transition spd="med" advTm="3000">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352960" y="0"/>
            <a:ext cx="1083586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03F41C87-7AD9-4845-A077-840E4A0F3F06}" type="datetimeFigureOut">
              <a:rPr lang="ru-RU" noProof="0" smtClean="0"/>
              <a:pPr/>
              <a:t>25.06.2019</a:t>
            </a:fld>
            <a:endParaRPr lang="ru-RU" noProof="0" dirty="0"/>
          </a:p>
        </p:txBody>
      </p:sp>
      <p:sp>
        <p:nvSpPr>
          <p:cNvPr id="3" name="Нижний колонтитул 2"/>
          <p:cNvSpPr>
            <a:spLocks noGrp="1"/>
          </p:cNvSpPr>
          <p:nvPr>
            <p:ph type="ftr" sz="quarter" idx="11"/>
          </p:nvPr>
        </p:nvSpPr>
        <p:spPr/>
        <p:txBody>
          <a:bodyPr/>
          <a:lstStyle>
            <a:extLst/>
          </a:lstStyle>
          <a:p>
            <a:endParaRPr lang="ru-RU" noProof="0" dirty="0"/>
          </a:p>
        </p:txBody>
      </p:sp>
      <p:sp>
        <p:nvSpPr>
          <p:cNvPr id="4" name="Номер слайда 3"/>
          <p:cNvSpPr>
            <a:spLocks noGrp="1"/>
          </p:cNvSpPr>
          <p:nvPr>
            <p:ph type="sldNum" sz="quarter" idx="12"/>
          </p:nvPr>
        </p:nvSpPr>
        <p:spPr/>
        <p:txBody>
          <a:bodyPr/>
          <a:lstStyle>
            <a:extLst/>
          </a:lstStyle>
          <a:p>
            <a:fld id="{2A013F82-EE5E-44EE-A61D-E31C6657F26F}" type="slidenum">
              <a:rPr lang="ru-RU" noProof="0" smtClean="0"/>
              <a:pPr/>
              <a:t>‹#›</a:t>
            </a:fld>
            <a:endParaRPr lang="ru-RU" noProof="0" dirty="0"/>
          </a:p>
        </p:txBody>
      </p:sp>
      <p:sp>
        <p:nvSpPr>
          <p:cNvPr id="6" name="Прямоугольник 5"/>
          <p:cNvSpPr/>
          <p:nvPr/>
        </p:nvSpPr>
        <p:spPr bwMode="invGray">
          <a:xfrm>
            <a:off x="1352959" y="-54"/>
            <a:ext cx="97511"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spd="med" advTm="3000">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441" y="216778"/>
            <a:ext cx="5078677"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609441" y="1406964"/>
            <a:ext cx="5078677"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609441" y="2133601"/>
            <a:ext cx="10868369"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03F41C87-7AD9-4845-A077-840E4A0F3F06}" type="datetimeFigureOut">
              <a:rPr lang="ru-RU" noProof="0" smtClean="0"/>
              <a:pPr/>
              <a:t>25.06.2019</a:t>
            </a:fld>
            <a:endParaRPr lang="ru-RU" noProof="0" dirty="0"/>
          </a:p>
        </p:txBody>
      </p:sp>
      <p:sp>
        <p:nvSpPr>
          <p:cNvPr id="6" name="Нижний колонтитул 5"/>
          <p:cNvSpPr>
            <a:spLocks noGrp="1"/>
          </p:cNvSpPr>
          <p:nvPr>
            <p:ph type="ftr" sz="quarter" idx="11"/>
          </p:nvPr>
        </p:nvSpPr>
        <p:spPr/>
        <p:txBody>
          <a:bodyPr/>
          <a:lstStyle>
            <a:extLst/>
          </a:lstStyle>
          <a:p>
            <a:endParaRPr lang="ru-RU" noProof="0" dirty="0"/>
          </a:p>
        </p:txBody>
      </p:sp>
      <p:sp>
        <p:nvSpPr>
          <p:cNvPr id="7" name="Номер слайда 6"/>
          <p:cNvSpPr>
            <a:spLocks noGrp="1"/>
          </p:cNvSpPr>
          <p:nvPr>
            <p:ph type="sldNum" sz="quarter" idx="12"/>
          </p:nvPr>
        </p:nvSpPr>
        <p:spPr/>
        <p:txBody>
          <a:bodyPr/>
          <a:lstStyle>
            <a:extLst/>
          </a:lstStyle>
          <a:p>
            <a:fld id="{2A013F82-EE5E-44EE-A61D-E31C6657F26F}" type="slidenum">
              <a:rPr lang="ru-RU" noProof="0" smtClean="0"/>
              <a:pPr/>
              <a:t>‹#›</a:t>
            </a:fld>
            <a:endParaRPr lang="ru-RU" noProof="0" dirty="0"/>
          </a:p>
        </p:txBody>
      </p:sp>
    </p:spTree>
  </p:cSld>
  <p:clrMapOvr>
    <a:masterClrMapping/>
  </p:clrMapOvr>
  <p:transition spd="med" advTm="3000">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47150" y="1066800"/>
            <a:ext cx="3656648"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03F41C87-7AD9-4845-A077-840E4A0F3F06}" type="datetimeFigureOut">
              <a:rPr lang="ru-RU" noProof="0" smtClean="0"/>
              <a:pPr/>
              <a:t>25.06.2019</a:t>
            </a:fld>
            <a:endParaRPr lang="ru-RU" noProof="0" dirty="0"/>
          </a:p>
        </p:txBody>
      </p:sp>
      <p:sp>
        <p:nvSpPr>
          <p:cNvPr id="6" name="Нижний колонтитул 5"/>
          <p:cNvSpPr>
            <a:spLocks noGrp="1"/>
          </p:cNvSpPr>
          <p:nvPr>
            <p:ph type="ftr" sz="quarter" idx="11"/>
          </p:nvPr>
        </p:nvSpPr>
        <p:spPr/>
        <p:txBody>
          <a:bodyPr/>
          <a:lstStyle>
            <a:extLst/>
          </a:lstStyle>
          <a:p>
            <a:endParaRPr lang="ru-RU" noProof="0" dirty="0"/>
          </a:p>
        </p:txBody>
      </p:sp>
      <p:sp>
        <p:nvSpPr>
          <p:cNvPr id="7" name="Номер слайда 6"/>
          <p:cNvSpPr>
            <a:spLocks noGrp="1"/>
          </p:cNvSpPr>
          <p:nvPr>
            <p:ph type="sldNum" sz="quarter" idx="12"/>
          </p:nvPr>
        </p:nvSpPr>
        <p:spPr/>
        <p:txBody>
          <a:bodyPr/>
          <a:lstStyle>
            <a:extLst/>
          </a:lstStyle>
          <a:p>
            <a:fld id="{2A013F82-EE5E-44EE-A61D-E31C6657F26F}" type="slidenum">
              <a:rPr lang="ru-RU" noProof="0" smtClean="0"/>
              <a:pPr/>
              <a:t>‹#›</a:t>
            </a:fld>
            <a:endParaRPr lang="ru-RU" noProof="0" dirty="0"/>
          </a:p>
        </p:txBody>
      </p:sp>
      <p:sp>
        <p:nvSpPr>
          <p:cNvPr id="8" name="Прямоугольник 7"/>
          <p:cNvSpPr/>
          <p:nvPr/>
        </p:nvSpPr>
        <p:spPr>
          <a:xfrm>
            <a:off x="1015735" y="1066800"/>
            <a:ext cx="6094413"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1117309" y="1143004"/>
            <a:ext cx="5891265"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528829" y="954341"/>
            <a:ext cx="91416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6669818" y="936786"/>
            <a:ext cx="865407"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1117309" y="4800600"/>
            <a:ext cx="5891265"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transition spd="med" advTm="3000">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1087619" y="-815922"/>
            <a:ext cx="2184614"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25030" y="21103"/>
            <a:ext cx="2268997"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243779" y="1055077"/>
            <a:ext cx="1500565"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350146" y="-54"/>
            <a:ext cx="10838679"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913645" y="274638"/>
            <a:ext cx="9994837"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913645" y="1447800"/>
            <a:ext cx="9994837"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4773957" y="6305550"/>
            <a:ext cx="2844059"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03F41C87-7AD9-4845-A077-840E4A0F3F06}" type="datetimeFigureOut">
              <a:rPr lang="ru-RU" noProof="0" smtClean="0"/>
              <a:pPr/>
              <a:t>25.06.2019</a:t>
            </a:fld>
            <a:endParaRPr lang="ru-RU" noProof="0" dirty="0"/>
          </a:p>
        </p:txBody>
      </p:sp>
      <p:sp>
        <p:nvSpPr>
          <p:cNvPr id="10" name="Нижний колонтитул 9"/>
          <p:cNvSpPr>
            <a:spLocks noGrp="1"/>
          </p:cNvSpPr>
          <p:nvPr>
            <p:ph type="ftr" sz="quarter" idx="3"/>
          </p:nvPr>
        </p:nvSpPr>
        <p:spPr>
          <a:xfrm>
            <a:off x="7618015" y="6305550"/>
            <a:ext cx="3859795"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noProof="0" dirty="0"/>
          </a:p>
        </p:txBody>
      </p:sp>
      <p:sp>
        <p:nvSpPr>
          <p:cNvPr id="22" name="Номер слайда 21"/>
          <p:cNvSpPr>
            <a:spLocks noGrp="1"/>
          </p:cNvSpPr>
          <p:nvPr>
            <p:ph type="sldNum" sz="quarter" idx="4"/>
          </p:nvPr>
        </p:nvSpPr>
        <p:spPr>
          <a:xfrm>
            <a:off x="11481873" y="6305550"/>
            <a:ext cx="609441"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A013F82-EE5E-44EE-A61D-E31C6657F26F}" type="slidenum">
              <a:rPr lang="ru-RU" noProof="0" smtClean="0"/>
              <a:pPr/>
              <a:t>‹#›</a:t>
            </a:fld>
            <a:endParaRPr lang="ru-RU" noProof="0" dirty="0"/>
          </a:p>
        </p:txBody>
      </p:sp>
      <p:sp>
        <p:nvSpPr>
          <p:cNvPr id="15" name="Прямоугольник 14"/>
          <p:cNvSpPr/>
          <p:nvPr/>
        </p:nvSpPr>
        <p:spPr bwMode="invGray">
          <a:xfrm>
            <a:off x="1352959" y="-54"/>
            <a:ext cx="97511"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3" r:id="rId12"/>
    <p:sldLayoutId id="2147483774" r:id="rId13"/>
    <p:sldLayoutId id="2147483775" r:id="rId14"/>
    <p:sldLayoutId id="2147483776" r:id="rId15"/>
    <p:sldLayoutId id="2147483777" r:id="rId16"/>
  </p:sldLayoutIdLst>
  <p:transition spd="med" advTm="3000">
    <p:fade/>
  </p:transition>
  <p:timing>
    <p:tnLst>
      <p:par>
        <p:cTn id="1" dur="indefinite" restart="never" nodeType="tmRoot"/>
      </p:par>
    </p:tnLst>
  </p:timing>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09583" y="359898"/>
            <a:ext cx="9872948" cy="5733398"/>
          </a:xfrm>
        </p:spPr>
        <p:txBody>
          <a:bodyPr>
            <a:normAutofit fontScale="90000"/>
          </a:bodyPr>
          <a:lstStyle/>
          <a:p>
            <a:pPr algn="ctr"/>
            <a:r>
              <a:rPr lang="ru-RU" sz="4000" dirty="0" smtClean="0">
                <a:latin typeface="Times New Roman" pitchFamily="18" charset="0"/>
                <a:cs typeface="Times New Roman" pitchFamily="18" charset="0"/>
              </a:rPr>
              <a:t/>
            </a:r>
            <a:br>
              <a:rPr lang="ru-RU" sz="4000" dirty="0" smtClean="0">
                <a:latin typeface="Times New Roman" pitchFamily="18" charset="0"/>
                <a:cs typeface="Times New Roman" pitchFamily="18" charset="0"/>
              </a:rPr>
            </a:br>
            <a:r>
              <a:rPr lang="ru-RU" sz="4000" dirty="0" smtClean="0">
                <a:latin typeface="Times New Roman" pitchFamily="18" charset="0"/>
                <a:cs typeface="Times New Roman" pitchFamily="18" charset="0"/>
              </a:rPr>
              <a:t/>
            </a:r>
            <a:br>
              <a:rPr lang="ru-RU" sz="4000" dirty="0" smtClean="0">
                <a:latin typeface="Times New Roman" pitchFamily="18" charset="0"/>
                <a:cs typeface="Times New Roman" pitchFamily="18" charset="0"/>
              </a:rPr>
            </a:br>
            <a:r>
              <a:rPr lang="ru-RU" sz="4000" dirty="0" smtClean="0">
                <a:latin typeface="Times New Roman" pitchFamily="18" charset="0"/>
                <a:cs typeface="Times New Roman" pitchFamily="18" charset="0"/>
              </a:rPr>
              <a:t>Дудник Ирина Владимировна</a:t>
            </a:r>
            <a:br>
              <a:rPr lang="ru-RU" sz="4000" dirty="0" smtClean="0">
                <a:latin typeface="Times New Roman" pitchFamily="18" charset="0"/>
                <a:cs typeface="Times New Roman" pitchFamily="18" charset="0"/>
              </a:rPr>
            </a:br>
            <a:r>
              <a:rPr lang="ru-RU" sz="4000" dirty="0" smtClean="0">
                <a:latin typeface="Times New Roman" pitchFamily="18" charset="0"/>
                <a:cs typeface="Times New Roman" pitchFamily="18" charset="0"/>
              </a:rPr>
              <a:t>воспитатель</a:t>
            </a:r>
            <a:br>
              <a:rPr lang="ru-RU" sz="4000" dirty="0" smtClean="0">
                <a:latin typeface="Times New Roman" pitchFamily="18" charset="0"/>
                <a:cs typeface="Times New Roman" pitchFamily="18" charset="0"/>
              </a:rPr>
            </a:br>
            <a:r>
              <a:rPr lang="ru-RU" sz="4000" dirty="0" smtClean="0">
                <a:effectLst>
                  <a:outerShdw blurRad="38100" dist="38100" dir="2700000" algn="tl">
                    <a:srgbClr val="000000">
                      <a:alpha val="43137"/>
                    </a:srgbClr>
                  </a:outerShdw>
                </a:effectLst>
                <a:latin typeface="Times New Roman" pitchFamily="18" charset="0"/>
                <a:cs typeface="Times New Roman" pitchFamily="18" charset="0"/>
              </a:rPr>
              <a:t>Бобровски</a:t>
            </a:r>
            <a:r>
              <a:rPr lang="ru-RU" sz="4000" dirty="0" smtClean="0">
                <a:latin typeface="Times New Roman" pitchFamily="18" charset="0"/>
                <a:cs typeface="Times New Roman" pitchFamily="18" charset="0"/>
              </a:rPr>
              <a:t>й район</a:t>
            </a:r>
            <a:br>
              <a:rPr lang="ru-RU" sz="4000" dirty="0" smtClean="0">
                <a:latin typeface="Times New Roman" pitchFamily="18" charset="0"/>
                <a:cs typeface="Times New Roman" pitchFamily="18" charset="0"/>
              </a:rPr>
            </a:br>
            <a:r>
              <a:rPr lang="ru-RU" sz="4000" dirty="0" smtClean="0">
                <a:latin typeface="Times New Roman" pitchFamily="18" charset="0"/>
                <a:cs typeface="Times New Roman" pitchFamily="18" charset="0"/>
              </a:rPr>
              <a:t>МКОУ Семёно - Александровская СОШ</a:t>
            </a:r>
            <a:br>
              <a:rPr lang="ru-RU" sz="4000" dirty="0" smtClean="0">
                <a:latin typeface="Times New Roman" pitchFamily="18" charset="0"/>
                <a:cs typeface="Times New Roman" pitchFamily="18" charset="0"/>
              </a:rPr>
            </a:br>
            <a:r>
              <a:rPr lang="ru-RU" sz="4000" dirty="0" smtClean="0">
                <a:latin typeface="Times New Roman" pitchFamily="18" charset="0"/>
                <a:cs typeface="Times New Roman" pitchFamily="18" charset="0"/>
              </a:rPr>
              <a:t>структурное подразделение </a:t>
            </a:r>
            <a:r>
              <a:rPr lang="ru-RU" sz="4000" dirty="0" err="1" smtClean="0">
                <a:latin typeface="Times New Roman" pitchFamily="18" charset="0"/>
                <a:cs typeface="Times New Roman" pitchFamily="18" charset="0"/>
              </a:rPr>
              <a:t>д</a:t>
            </a:r>
            <a:r>
              <a:rPr lang="ru-RU" sz="4000" dirty="0" smtClean="0">
                <a:latin typeface="Times New Roman" pitchFamily="18" charset="0"/>
                <a:cs typeface="Times New Roman" pitchFamily="18" charset="0"/>
              </a:rPr>
              <a:t>/с</a:t>
            </a:r>
            <a:br>
              <a:rPr lang="ru-RU" sz="4000" dirty="0" smtClean="0">
                <a:latin typeface="Times New Roman" pitchFamily="18" charset="0"/>
                <a:cs typeface="Times New Roman" pitchFamily="18" charset="0"/>
              </a:rPr>
            </a:br>
            <a:r>
              <a:rPr lang="ru-RU" sz="4000" dirty="0" smtClean="0">
                <a:latin typeface="Times New Roman" pitchFamily="18" charset="0"/>
                <a:cs typeface="Times New Roman" pitchFamily="18" charset="0"/>
              </a:rPr>
              <a:t>вторая младшая группа</a:t>
            </a:r>
            <a:br>
              <a:rPr lang="ru-RU" sz="4000" dirty="0" smtClean="0">
                <a:latin typeface="Times New Roman" pitchFamily="18" charset="0"/>
                <a:cs typeface="Times New Roman" pitchFamily="18" charset="0"/>
              </a:rPr>
            </a:br>
            <a:r>
              <a:rPr lang="ru-RU" sz="4000" dirty="0" smtClean="0">
                <a:latin typeface="Times New Roman" pitchFamily="18" charset="0"/>
                <a:cs typeface="Times New Roman" pitchFamily="18" charset="0"/>
              </a:rPr>
              <a:t>тема: «Лето красное»</a:t>
            </a:r>
            <a:br>
              <a:rPr lang="ru-RU" sz="4000" dirty="0" smtClean="0">
                <a:latin typeface="Times New Roman" pitchFamily="18" charset="0"/>
                <a:cs typeface="Times New Roman" pitchFamily="18" charset="0"/>
              </a:rPr>
            </a:br>
            <a:r>
              <a:rPr lang="ru-RU" sz="4000" dirty="0" smtClean="0">
                <a:latin typeface="Times New Roman" pitchFamily="18" charset="0"/>
                <a:cs typeface="Times New Roman" pitchFamily="18" charset="0"/>
              </a:rPr>
              <a:t> </a:t>
            </a:r>
            <a:r>
              <a:rPr lang="ru-RU" sz="4400" dirty="0" smtClean="0"/>
              <a:t/>
            </a:r>
            <a:br>
              <a:rPr lang="ru-RU" sz="4400" dirty="0" smtClean="0"/>
            </a:br>
            <a:r>
              <a:rPr lang="ru-RU" sz="4400" dirty="0" smtClean="0"/>
              <a:t>2019 г</a:t>
            </a:r>
            <a:endParaRPr lang="ru-RU" dirty="0"/>
          </a:p>
        </p:txBody>
      </p:sp>
    </p:spTree>
  </p:cSld>
  <p:clrMapOvr>
    <a:masterClrMapping/>
  </p:clrMapOvr>
  <p:transition spd="med" advTm="3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45941" y="142855"/>
            <a:ext cx="3384376" cy="830997"/>
          </a:xfrm>
          <a:prstGeom prst="rect">
            <a:avLst/>
          </a:prstGeom>
          <a:noFill/>
        </p:spPr>
        <p:txBody>
          <a:bodyPr wrap="square" rtlCol="0">
            <a:spAutoFit/>
          </a:bodyPr>
          <a:lstStyle/>
          <a:p>
            <a:pPr algn="ctr"/>
            <a:r>
              <a:rPr lang="ru-RU" sz="2400" dirty="0" smtClean="0">
                <a:solidFill>
                  <a:srgbClr val="002060"/>
                </a:solidFill>
                <a:latin typeface="Times New Roman" pitchFamily="18" charset="0"/>
                <a:cs typeface="Times New Roman" pitchFamily="18" charset="0"/>
              </a:rPr>
              <a:t>Методическая литература воспитателя</a:t>
            </a:r>
            <a:endParaRPr lang="ru-RU" sz="2400" dirty="0">
              <a:solidFill>
                <a:srgbClr val="002060"/>
              </a:solidFill>
              <a:latin typeface="Times New Roman" pitchFamily="18" charset="0"/>
              <a:cs typeface="Times New Roman" pitchFamily="18" charset="0"/>
            </a:endParaRPr>
          </a:p>
        </p:txBody>
      </p:sp>
      <p:sp>
        <p:nvSpPr>
          <p:cNvPr id="8" name="TextBox 7"/>
          <p:cNvSpPr txBox="1"/>
          <p:nvPr/>
        </p:nvSpPr>
        <p:spPr>
          <a:xfrm>
            <a:off x="7678590" y="260652"/>
            <a:ext cx="2880320" cy="830997"/>
          </a:xfrm>
          <a:prstGeom prst="rect">
            <a:avLst/>
          </a:prstGeom>
          <a:noFill/>
        </p:spPr>
        <p:txBody>
          <a:bodyPr wrap="square" rtlCol="0">
            <a:spAutoFit/>
          </a:bodyPr>
          <a:lstStyle/>
          <a:p>
            <a:pPr algn="ctr"/>
            <a:r>
              <a:rPr lang="ru-RU" sz="2400" dirty="0" smtClean="0">
                <a:solidFill>
                  <a:srgbClr val="002060"/>
                </a:solidFill>
                <a:latin typeface="Times New Roman" pitchFamily="18" charset="0"/>
                <a:cs typeface="Times New Roman" pitchFamily="18" charset="0"/>
              </a:rPr>
              <a:t>ИКТ для воспитателя</a:t>
            </a:r>
            <a:endParaRPr lang="ru-RU" sz="2400" dirty="0">
              <a:solidFill>
                <a:srgbClr val="002060"/>
              </a:solidFill>
              <a:latin typeface="Times New Roman" pitchFamily="18" charset="0"/>
              <a:cs typeface="Times New Roman" pitchFamily="18" charset="0"/>
            </a:endParaRPr>
          </a:p>
        </p:txBody>
      </p:sp>
      <p:pic>
        <p:nvPicPr>
          <p:cNvPr id="9" name="Рисунок 8" descr="SAM_7772.JPG"/>
          <p:cNvPicPr>
            <a:picLocks noChangeAspect="1"/>
          </p:cNvPicPr>
          <p:nvPr/>
        </p:nvPicPr>
        <p:blipFill>
          <a:blip r:embed="rId2" cstate="print"/>
          <a:stretch>
            <a:fillRect/>
          </a:stretch>
        </p:blipFill>
        <p:spPr>
          <a:xfrm>
            <a:off x="261767" y="1412776"/>
            <a:ext cx="5532107" cy="5445224"/>
          </a:xfrm>
          <a:prstGeom prst="rect">
            <a:avLst/>
          </a:prstGeom>
          <a:ln>
            <a:noFill/>
          </a:ln>
          <a:effectLst>
            <a:outerShdw blurRad="190500" algn="tl" rotWithShape="0">
              <a:srgbClr val="000000">
                <a:alpha val="70000"/>
              </a:srgbClr>
            </a:outerShdw>
          </a:effectLst>
        </p:spPr>
      </p:pic>
      <p:pic>
        <p:nvPicPr>
          <p:cNvPr id="10" name="Рисунок 9" descr="SAM_7771.JPG"/>
          <p:cNvPicPr>
            <a:picLocks noChangeAspect="1"/>
          </p:cNvPicPr>
          <p:nvPr/>
        </p:nvPicPr>
        <p:blipFill>
          <a:blip r:embed="rId3" cstate="print"/>
          <a:stretch>
            <a:fillRect/>
          </a:stretch>
        </p:blipFill>
        <p:spPr>
          <a:xfrm>
            <a:off x="5950397" y="1340768"/>
            <a:ext cx="5868143" cy="5517232"/>
          </a:xfrm>
          <a:prstGeom prst="rect">
            <a:avLst/>
          </a:prstGeom>
          <a:ln>
            <a:noFill/>
          </a:ln>
          <a:effectLst>
            <a:outerShdw blurRad="190500" algn="tl" rotWithShape="0">
              <a:srgbClr val="000000">
                <a:alpha val="70000"/>
              </a:srgbClr>
            </a:outerShdw>
          </a:effectLst>
        </p:spPr>
      </p:pic>
    </p:spTree>
  </p:cSld>
  <p:clrMapOvr>
    <a:masterClrMapping/>
  </p:clrMapOvr>
  <p:transition spd="med" advTm="3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SAM_7745.JPG"/>
          <p:cNvPicPr>
            <a:picLocks noGrp="1" noChangeAspect="1"/>
          </p:cNvPicPr>
          <p:nvPr>
            <p:ph type="pic" idx="1"/>
          </p:nvPr>
        </p:nvPicPr>
        <p:blipFill>
          <a:blip r:embed="rId3" cstate="print"/>
          <a:srcRect l="23543" r="23543"/>
          <a:stretch>
            <a:fillRect/>
          </a:stretch>
        </p:blipFill>
        <p:spPr>
          <a:xfrm>
            <a:off x="189756" y="1219200"/>
            <a:ext cx="6118970" cy="5638800"/>
          </a:xfrm>
        </p:spPr>
      </p:pic>
      <p:sp>
        <p:nvSpPr>
          <p:cNvPr id="6" name="Заголовок 2"/>
          <p:cNvSpPr txBox="1">
            <a:spLocks/>
          </p:cNvSpPr>
          <p:nvPr/>
        </p:nvSpPr>
        <p:spPr>
          <a:xfrm>
            <a:off x="3502124" y="44063"/>
            <a:ext cx="5616624" cy="72064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Активный сектор  </a:t>
            </a:r>
            <a:endParaRPr lang="ru-RU"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3"/>
          <p:cNvSpPr txBox="1"/>
          <p:nvPr/>
        </p:nvSpPr>
        <p:spPr>
          <a:xfrm>
            <a:off x="4150196" y="764704"/>
            <a:ext cx="4536504" cy="400110"/>
          </a:xfrm>
          <a:prstGeom prst="rect">
            <a:avLst/>
          </a:prstGeom>
          <a:noFill/>
        </p:spPr>
        <p:txBody>
          <a:bodyPr wrap="square" rtlCol="0">
            <a:spAutoFit/>
          </a:bodyPr>
          <a:lstStyle/>
          <a:p>
            <a:r>
              <a:rPr lang="ru-RU" sz="2000" b="1" dirty="0" smtClean="0">
                <a:solidFill>
                  <a:srgbClr val="FF0000"/>
                </a:solidFill>
                <a:latin typeface="Times New Roman" pitchFamily="18" charset="0"/>
                <a:cs typeface="Times New Roman" pitchFamily="18" charset="0"/>
              </a:rPr>
              <a:t>Центр физической активности</a:t>
            </a:r>
            <a:endParaRPr lang="ru-RU" sz="2000" b="1" dirty="0">
              <a:solidFill>
                <a:srgbClr val="FF0000"/>
              </a:solidFill>
              <a:latin typeface="Times New Roman" pitchFamily="18" charset="0"/>
              <a:cs typeface="Times New Roman" pitchFamily="18" charset="0"/>
            </a:endParaRPr>
          </a:p>
        </p:txBody>
      </p:sp>
      <p:sp>
        <p:nvSpPr>
          <p:cNvPr id="7" name="TextBox 6"/>
          <p:cNvSpPr txBox="1"/>
          <p:nvPr/>
        </p:nvSpPr>
        <p:spPr>
          <a:xfrm>
            <a:off x="6454452" y="1428736"/>
            <a:ext cx="5734373" cy="1477328"/>
          </a:xfrm>
          <a:prstGeom prst="rect">
            <a:avLst/>
          </a:prstGeom>
          <a:noFill/>
        </p:spPr>
        <p:txBody>
          <a:bodyPr wrap="square" rtlCol="0">
            <a:spAutoFit/>
          </a:bodyPr>
          <a:lstStyle/>
          <a:p>
            <a:pPr algn="ctr"/>
            <a:r>
              <a:rPr lang="ru-RU" dirty="0" smtClean="0">
                <a:solidFill>
                  <a:schemeClr val="accent5">
                    <a:lumMod val="75000"/>
                  </a:schemeClr>
                </a:solidFill>
                <a:latin typeface="Times New Roman" pitchFamily="18" charset="0"/>
                <a:cs typeface="Times New Roman" pitchFamily="18" charset="0"/>
              </a:rPr>
              <a:t>Большое внимание уделяется формированию ценностей здорового образа жизни, овладение его элементарными нормами и правилами (в питании, двигательном режиме, закаливании, при формировании полезных привычек).  </a:t>
            </a:r>
            <a:endParaRPr lang="ru-RU" dirty="0">
              <a:solidFill>
                <a:schemeClr val="accent5">
                  <a:lumMod val="75000"/>
                </a:schemeClr>
              </a:solidFill>
              <a:latin typeface="Times New Roman" pitchFamily="18" charset="0"/>
              <a:cs typeface="Times New Roman" pitchFamily="18" charset="0"/>
            </a:endParaRPr>
          </a:p>
        </p:txBody>
      </p:sp>
      <p:pic>
        <p:nvPicPr>
          <p:cNvPr id="2050" name="Picture 2" descr="C:\Users\Дудник И В\Desktop\Новая папка (3)\SAM_7795.JPG"/>
          <p:cNvPicPr>
            <a:picLocks noChangeAspect="1" noChangeArrowheads="1"/>
          </p:cNvPicPr>
          <p:nvPr/>
        </p:nvPicPr>
        <p:blipFill>
          <a:blip r:embed="rId4" cstate="print"/>
          <a:srcRect/>
          <a:stretch>
            <a:fillRect/>
          </a:stretch>
        </p:blipFill>
        <p:spPr bwMode="auto">
          <a:xfrm>
            <a:off x="6814492" y="3108158"/>
            <a:ext cx="4608512" cy="3456384"/>
          </a:xfrm>
          <a:prstGeom prst="rect">
            <a:avLst/>
          </a:prstGeom>
          <a:noFill/>
        </p:spPr>
      </p:pic>
    </p:spTree>
    <p:extLst>
      <p:ext uri="{BB962C8B-B14F-4D97-AF65-F5344CB8AC3E}">
        <p14:creationId xmlns="" xmlns:p14="http://schemas.microsoft.com/office/powerpoint/2010/main" val="495679080"/>
      </p:ext>
    </p:extLst>
  </p:cSld>
  <p:clrMapOvr>
    <a:masterClrMapping/>
  </p:clrMapOvr>
  <p:transition spd="med" advTm="3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SAM_7747.JPG"/>
          <p:cNvPicPr>
            <a:picLocks noGrp="1" noChangeAspect="1"/>
          </p:cNvPicPr>
          <p:nvPr>
            <p:ph type="pic" idx="10"/>
          </p:nvPr>
        </p:nvPicPr>
        <p:blipFill>
          <a:blip r:embed="rId3" cstate="print"/>
          <a:srcRect l="4551" r="4551"/>
          <a:stretch>
            <a:fillRect/>
          </a:stretch>
        </p:blipFill>
        <p:spPr>
          <a:xfrm>
            <a:off x="5590356" y="1357297"/>
            <a:ext cx="6373177" cy="5240055"/>
          </a:xfrm>
          <a:prstGeom prst="round2DiagRect">
            <a:avLst>
              <a:gd name="adj1" fmla="val 16667"/>
              <a:gd name="adj2" fmla="val 0"/>
            </a:avLst>
          </a:prstGeom>
          <a:ln w="88900" cap="sq">
            <a:solidFill>
              <a:schemeClr val="accent6">
                <a:lumMod val="20000"/>
                <a:lumOff val="80000"/>
              </a:schemeClr>
            </a:solidFill>
            <a:miter lim="800000"/>
          </a:ln>
          <a:effectLst>
            <a:outerShdw blurRad="254000" algn="tl" rotWithShape="0">
              <a:srgbClr val="000000">
                <a:alpha val="43000"/>
              </a:srgbClr>
            </a:outerShdw>
          </a:effectLst>
        </p:spPr>
      </p:pic>
      <p:sp>
        <p:nvSpPr>
          <p:cNvPr id="5" name="Прямоугольник 4"/>
          <p:cNvSpPr/>
          <p:nvPr/>
        </p:nvSpPr>
        <p:spPr>
          <a:xfrm>
            <a:off x="3411981" y="214294"/>
            <a:ext cx="5897143" cy="954107"/>
          </a:xfrm>
          <a:prstGeom prst="rect">
            <a:avLst/>
          </a:prstGeom>
        </p:spPr>
        <p:txBody>
          <a:bodyPr wrap="square">
            <a:spAutoFit/>
          </a:bodyPr>
          <a:lstStyle/>
          <a:p>
            <a:pPr algn="ctr"/>
            <a:r>
              <a:rPr lang="ru-RU" sz="2800" dirty="0" smtClean="0">
                <a:solidFill>
                  <a:srgbClr val="FF0000"/>
                </a:solidFill>
                <a:latin typeface="Times New Roman" pitchFamily="18" charset="0"/>
                <a:cs typeface="Times New Roman" pitchFamily="18" charset="0"/>
              </a:rPr>
              <a:t>Модуль музыкально-театрализованной активности)</a:t>
            </a:r>
            <a:endParaRPr lang="ru-RU" sz="2800" dirty="0">
              <a:solidFill>
                <a:srgbClr val="FF0000"/>
              </a:solidFill>
              <a:latin typeface="Times New Roman" pitchFamily="18" charset="0"/>
              <a:cs typeface="Times New Roman" pitchFamily="18" charset="0"/>
            </a:endParaRPr>
          </a:p>
        </p:txBody>
      </p:sp>
      <p:sp>
        <p:nvSpPr>
          <p:cNvPr id="10" name="TextBox 9"/>
          <p:cNvSpPr txBox="1"/>
          <p:nvPr/>
        </p:nvSpPr>
        <p:spPr>
          <a:xfrm>
            <a:off x="236496" y="1357298"/>
            <a:ext cx="4929222" cy="4524315"/>
          </a:xfrm>
          <a:prstGeom prst="rect">
            <a:avLst/>
          </a:prstGeom>
          <a:noFill/>
        </p:spPr>
        <p:txBody>
          <a:bodyPr wrap="square" rtlCol="0">
            <a:spAutoFit/>
          </a:bodyPr>
          <a:lstStyle/>
          <a:p>
            <a:r>
              <a:rPr lang="ru-RU" dirty="0" smtClean="0">
                <a:solidFill>
                  <a:schemeClr val="accent5">
                    <a:lumMod val="50000"/>
                  </a:schemeClr>
                </a:solidFill>
                <a:latin typeface="Times New Roman" pitchFamily="18" charset="0"/>
                <a:cs typeface="Times New Roman" pitchFamily="18" charset="0"/>
              </a:rPr>
              <a:t>Это модуль важный объект развивающей среды, с которого можно начать оснащение группы, поскольку именно театрализованная деятельность помогает сплотить группу, объединить детей интересной идеей, новой для них деятельностью .</a:t>
            </a:r>
            <a:br>
              <a:rPr lang="ru-RU" dirty="0" smtClean="0">
                <a:solidFill>
                  <a:schemeClr val="accent5">
                    <a:lumMod val="50000"/>
                  </a:schemeClr>
                </a:solidFill>
                <a:latin typeface="Times New Roman" pitchFamily="18" charset="0"/>
                <a:cs typeface="Times New Roman" pitchFamily="18" charset="0"/>
              </a:rPr>
            </a:br>
            <a:r>
              <a:rPr lang="ru-RU" dirty="0" smtClean="0">
                <a:solidFill>
                  <a:schemeClr val="accent5">
                    <a:lumMod val="50000"/>
                  </a:schemeClr>
                </a:solidFill>
                <a:latin typeface="Times New Roman" pitchFamily="18" charset="0"/>
                <a:cs typeface="Times New Roman" pitchFamily="18" charset="0"/>
              </a:rPr>
              <a:t>В театральном уголке размещены ширма, маски сказочных персонажей, кукольный, настольный виды театра.  Дети – большие артисты, поэтому с радостью участвуют в постановках и с удовольствием выступают в роли зрителей.</a:t>
            </a:r>
            <a:r>
              <a:rPr lang="ru-RU" dirty="0" smtClean="0">
                <a:latin typeface="Times New Roman" pitchFamily="18" charset="0"/>
                <a:cs typeface="Times New Roman" pitchFamily="18" charset="0"/>
              </a:rPr>
              <a:t> </a:t>
            </a:r>
            <a:r>
              <a:rPr lang="ru-RU" dirty="0" smtClean="0">
                <a:solidFill>
                  <a:schemeClr val="accent5">
                    <a:lumMod val="50000"/>
                  </a:schemeClr>
                </a:solidFill>
                <a:latin typeface="Times New Roman" pitchFamily="18" charset="0"/>
                <a:cs typeface="Times New Roman" pitchFamily="18" charset="0"/>
              </a:rPr>
              <a:t>Дети в восторге от нашего музыкально-театрального центра. Здесь есть музыкальные инструменты, которые доставляют детям много радостных минут, различные музыкальные дидактические игры</a:t>
            </a:r>
            <a:r>
              <a:rPr lang="ru-RU" dirty="0" smtClean="0">
                <a:latin typeface="Times New Roman" pitchFamily="18" charset="0"/>
                <a:cs typeface="Times New Roman" pitchFamily="18" charset="0"/>
              </a:rPr>
              <a:t>.</a:t>
            </a:r>
            <a:endParaRPr lang="ru-RU" dirty="0">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801777267"/>
      </p:ext>
    </p:extLst>
  </p:cSld>
  <p:clrMapOvr>
    <a:masterClrMapping/>
  </p:clrMapOvr>
  <p:transition spd="med" advTm="3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SAM_7741.JPG"/>
          <p:cNvPicPr>
            <a:picLocks noGrp="1" noChangeAspect="1"/>
          </p:cNvPicPr>
          <p:nvPr>
            <p:ph type="pic" idx="1"/>
          </p:nvPr>
        </p:nvPicPr>
        <p:blipFill>
          <a:blip r:embed="rId3" cstate="print"/>
          <a:srcRect l="2965" r="2965"/>
          <a:stretch>
            <a:fillRect/>
          </a:stretch>
        </p:blipFill>
        <p:spPr>
          <a:xfrm>
            <a:off x="1053852" y="1219200"/>
            <a:ext cx="5183437" cy="563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Заголовок 2"/>
          <p:cNvSpPr txBox="1">
            <a:spLocks/>
          </p:cNvSpPr>
          <p:nvPr/>
        </p:nvSpPr>
        <p:spPr>
          <a:xfrm>
            <a:off x="4366222" y="0"/>
            <a:ext cx="4060501" cy="92867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2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Модуль сюжетно-ролевой игры «Парикмахерская»</a:t>
            </a:r>
            <a:endParaRPr lang="ru-RU"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Прямоугольник 4"/>
          <p:cNvSpPr/>
          <p:nvPr/>
        </p:nvSpPr>
        <p:spPr>
          <a:xfrm>
            <a:off x="7594610" y="1357299"/>
            <a:ext cx="3714776" cy="4524315"/>
          </a:xfrm>
          <a:prstGeom prst="rect">
            <a:avLst/>
          </a:prstGeom>
        </p:spPr>
        <p:txBody>
          <a:bodyPr wrap="square">
            <a:spAutoFit/>
          </a:bodyPr>
          <a:lstStyle/>
          <a:p>
            <a:r>
              <a:rPr lang="ru-RU" dirty="0" smtClean="0">
                <a:solidFill>
                  <a:schemeClr val="accent5">
                    <a:lumMod val="75000"/>
                  </a:schemeClr>
                </a:solidFill>
                <a:latin typeface="Times New Roman" pitchFamily="18" charset="0"/>
                <a:cs typeface="Times New Roman" pitchFamily="18" charset="0"/>
              </a:rPr>
              <a:t>Парикмахерская наполнена всеми игровыми атрибутами, которыми дети умело, пользуются во время игры. В начале, приходилось ведущую роль в игре брать на себя, потому что дети были маленькие и у них не было жизненного опыта. Исполняя свою роль вместе с воспитателем, подражая  мне дети не только осмыслили   и уточнили свои знания о труде взрослых, но и усвоили нормы общественного поведения. Сейчас дети сами придумывают сюжет игры и выбирают сверстников, с кем желают играть.</a:t>
            </a:r>
            <a:endParaRPr lang="ru-RU" dirty="0">
              <a:solidFill>
                <a:schemeClr val="accent5">
                  <a:lumMod val="75000"/>
                </a:schemeClr>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196110627"/>
      </p:ext>
    </p:extLst>
  </p:cSld>
  <p:clrMapOvr>
    <a:masterClrMapping/>
  </p:clrMapOvr>
  <p:transition spd="med" advTm="3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03550" y="908720"/>
            <a:ext cx="3690662" cy="5111080"/>
          </a:xfrm>
        </p:spPr>
        <p:txBody>
          <a:bodyPr>
            <a:normAutofit/>
          </a:bodyPr>
          <a:lstStyle/>
          <a:p>
            <a:r>
              <a:rPr lang="ru-RU" sz="2400" dirty="0" smtClean="0">
                <a:solidFill>
                  <a:schemeClr val="accent5">
                    <a:lumMod val="50000"/>
                  </a:schemeClr>
                </a:solidFill>
                <a:latin typeface="Times New Roman" pitchFamily="18" charset="0"/>
                <a:cs typeface="Times New Roman" pitchFamily="18" charset="0"/>
              </a:rPr>
              <a:t>  Наличие роли в игре приводит к быстрому увеличению разнообразных действий; постепенно обогащается и эмоциональное содержание игры: ребенок переживает чувства, связанные с конкретной ролью.</a:t>
            </a:r>
            <a:endParaRPr lang="ru-RU" sz="2400" dirty="0">
              <a:solidFill>
                <a:schemeClr val="accent5">
                  <a:lumMod val="50000"/>
                </a:schemeClr>
              </a:solidFill>
              <a:latin typeface="Times New Roman" pitchFamily="18" charset="0"/>
              <a:cs typeface="Times New Roman" pitchFamily="18" charset="0"/>
            </a:endParaRPr>
          </a:p>
        </p:txBody>
      </p:sp>
      <p:pic>
        <p:nvPicPr>
          <p:cNvPr id="6" name="Рисунок 5" descr="SAM_7742.JPG"/>
          <p:cNvPicPr>
            <a:picLocks noGrp="1" noChangeAspect="1"/>
          </p:cNvPicPr>
          <p:nvPr>
            <p:ph type="pic" idx="1"/>
          </p:nvPr>
        </p:nvPicPr>
        <p:blipFill>
          <a:blip r:embed="rId2" cstate="print"/>
          <a:srcRect l="2965" r="2965"/>
          <a:stretch>
            <a:fillRect/>
          </a:stretch>
        </p:blipFill>
        <p:spPr>
          <a:xfrm>
            <a:off x="5590356" y="764704"/>
            <a:ext cx="6352251" cy="60932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4006180" y="332656"/>
            <a:ext cx="4387868" cy="461665"/>
          </a:xfrm>
          <a:prstGeom prst="rect">
            <a:avLst/>
          </a:prstGeom>
          <a:noFill/>
        </p:spPr>
        <p:txBody>
          <a:bodyPr wrap="none" rtlCol="0">
            <a:spAutoFit/>
          </a:bodyPr>
          <a:lstStyle/>
          <a:p>
            <a:r>
              <a:rPr lang="ru-RU" sz="2400" dirty="0" smtClean="0">
                <a:solidFill>
                  <a:srgbClr val="FF0000"/>
                </a:solidFill>
                <a:latin typeface="Times New Roman" pitchFamily="18" charset="0"/>
                <a:cs typeface="Times New Roman" pitchFamily="18" charset="0"/>
              </a:rPr>
              <a:t>Модуль сюжетно-ролевой игры </a:t>
            </a:r>
            <a:endParaRPr lang="ru-RU" sz="2400" dirty="0">
              <a:solidFill>
                <a:srgbClr val="FF0000"/>
              </a:solidFill>
              <a:latin typeface="Times New Roman" pitchFamily="18" charset="0"/>
              <a:cs typeface="Times New Roman" pitchFamily="18" charset="0"/>
            </a:endParaRPr>
          </a:p>
        </p:txBody>
      </p:sp>
    </p:spTree>
  </p:cSld>
  <p:clrMapOvr>
    <a:masterClrMapping/>
  </p:clrMapOvr>
  <p:transition spd="med" advTm="3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SAM_7750.JPG"/>
          <p:cNvPicPr>
            <a:picLocks noGrp="1" noChangeAspect="1"/>
          </p:cNvPicPr>
          <p:nvPr>
            <p:ph type="pic" idx="1"/>
          </p:nvPr>
        </p:nvPicPr>
        <p:blipFill>
          <a:blip r:embed="rId2" cstate="print"/>
          <a:srcRect l="23543" r="23543"/>
          <a:stretch>
            <a:fillRect/>
          </a:stretch>
        </p:blipFill>
        <p:spPr>
          <a:xfrm>
            <a:off x="1308066" y="2285992"/>
            <a:ext cx="3978275" cy="4143393"/>
          </a:xfrm>
        </p:spPr>
      </p:pic>
      <p:sp>
        <p:nvSpPr>
          <p:cNvPr id="4" name="Текст 3"/>
          <p:cNvSpPr>
            <a:spLocks noGrp="1"/>
          </p:cNvSpPr>
          <p:nvPr>
            <p:ph type="body" sz="half" idx="2"/>
          </p:nvPr>
        </p:nvSpPr>
        <p:spPr>
          <a:xfrm>
            <a:off x="1308066" y="1071546"/>
            <a:ext cx="3643338" cy="1357322"/>
          </a:xfrm>
        </p:spPr>
        <p:txBody>
          <a:bodyPr>
            <a:normAutofit fontScale="92500" lnSpcReduction="20000"/>
          </a:bodyPr>
          <a:lstStyle/>
          <a:p>
            <a:r>
              <a:rPr lang="ru-RU" sz="1600" dirty="0" smtClean="0">
                <a:solidFill>
                  <a:srgbClr val="008000"/>
                </a:solidFill>
                <a:latin typeface="Times New Roman" pitchFamily="18" charset="0"/>
                <a:cs typeface="Times New Roman" pitchFamily="18" charset="0"/>
              </a:rPr>
              <a:t>Ситуация 1</a:t>
            </a:r>
          </a:p>
          <a:p>
            <a:r>
              <a:rPr lang="ru-RU" sz="1600" dirty="0" smtClean="0">
                <a:solidFill>
                  <a:srgbClr val="008000"/>
                </a:solidFill>
                <a:latin typeface="Times New Roman" pitchFamily="18" charset="0"/>
                <a:cs typeface="Times New Roman" pitchFamily="18" charset="0"/>
              </a:rPr>
              <a:t>(модуль конструирования , конструктор может быть перемещен по группе по замыслу ребенка, хранится в доступном месте)</a:t>
            </a:r>
          </a:p>
          <a:p>
            <a:endParaRPr lang="ru-RU" dirty="0"/>
          </a:p>
        </p:txBody>
      </p:sp>
      <p:pic>
        <p:nvPicPr>
          <p:cNvPr id="10" name="Рисунок 9" descr="SAM_7751.JPG"/>
          <p:cNvPicPr>
            <a:picLocks noGrp="1" noChangeAspect="1"/>
          </p:cNvPicPr>
          <p:nvPr>
            <p:ph type="pic" idx="10"/>
          </p:nvPr>
        </p:nvPicPr>
        <p:blipFill>
          <a:blip r:embed="rId3" cstate="print"/>
          <a:srcRect l="23543" r="23543"/>
          <a:stretch>
            <a:fillRect/>
          </a:stretch>
        </p:blipFill>
        <p:spPr>
          <a:xfrm>
            <a:off x="6951668" y="2500306"/>
            <a:ext cx="3978275" cy="4000515"/>
          </a:xfrm>
        </p:spPr>
      </p:pic>
      <p:sp>
        <p:nvSpPr>
          <p:cNvPr id="7" name="Прямоугольник 6"/>
          <p:cNvSpPr/>
          <p:nvPr/>
        </p:nvSpPr>
        <p:spPr>
          <a:xfrm>
            <a:off x="3048000" y="500043"/>
            <a:ext cx="6092825" cy="646331"/>
          </a:xfrm>
          <a:prstGeom prst="rect">
            <a:avLst/>
          </a:prstGeom>
        </p:spPr>
        <p:txBody>
          <a:bodyPr wrap="square">
            <a:spAutoFit/>
          </a:bodyPr>
          <a:lstStyle/>
          <a:p>
            <a:pPr algn="ctr"/>
            <a:r>
              <a:rPr lang="ru-RU" b="1" dirty="0" smtClean="0">
                <a:solidFill>
                  <a:srgbClr val="008000"/>
                </a:solidFill>
                <a:latin typeface="Times New Roman" pitchFamily="18" charset="0"/>
                <a:cs typeface="Times New Roman" pitchFamily="18" charset="0"/>
              </a:rPr>
              <a:t>Демонстрация практики трансформации среды в повседневной деятельности детей</a:t>
            </a:r>
            <a:endParaRPr lang="ru-RU" b="1" dirty="0">
              <a:solidFill>
                <a:srgbClr val="008000"/>
              </a:solidFill>
              <a:latin typeface="Times New Roman" pitchFamily="18" charset="0"/>
              <a:cs typeface="Times New Roman" pitchFamily="18" charset="0"/>
            </a:endParaRPr>
          </a:p>
        </p:txBody>
      </p:sp>
      <p:sp>
        <p:nvSpPr>
          <p:cNvPr id="9" name="Прямоугольник 8"/>
          <p:cNvSpPr/>
          <p:nvPr/>
        </p:nvSpPr>
        <p:spPr>
          <a:xfrm>
            <a:off x="5808660" y="1214423"/>
            <a:ext cx="6072230" cy="1077218"/>
          </a:xfrm>
          <a:prstGeom prst="rect">
            <a:avLst/>
          </a:prstGeom>
        </p:spPr>
        <p:txBody>
          <a:bodyPr wrap="square">
            <a:spAutoFit/>
          </a:bodyPr>
          <a:lstStyle/>
          <a:p>
            <a:r>
              <a:rPr lang="ru-RU" sz="1600" dirty="0" smtClean="0">
                <a:solidFill>
                  <a:srgbClr val="008000"/>
                </a:solidFill>
                <a:latin typeface="Times New Roman" pitchFamily="18" charset="0"/>
                <a:cs typeface="Times New Roman" pitchFamily="18" charset="0"/>
              </a:rPr>
              <a:t>Ситуация 2</a:t>
            </a:r>
          </a:p>
          <a:p>
            <a:r>
              <a:rPr lang="ru-RU" sz="1600" dirty="0" smtClean="0">
                <a:solidFill>
                  <a:srgbClr val="008000"/>
                </a:solidFill>
                <a:latin typeface="Times New Roman" pitchFamily="18" charset="0"/>
                <a:cs typeface="Times New Roman" pitchFamily="18" charset="0"/>
              </a:rPr>
              <a:t>(центр для ролевой игры «Кухня» может быть перемещен по комнате по замыслу ребенка, использован как в сюжетно-ролевой игре «Семья», так и в  « Детский сад».</a:t>
            </a:r>
          </a:p>
        </p:txBody>
      </p:sp>
    </p:spTree>
  </p:cSld>
  <p:clrMapOvr>
    <a:masterClrMapping/>
  </p:clrMapOvr>
  <p:transition spd="med" advTm="3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49796" y="548680"/>
            <a:ext cx="2664296" cy="5471120"/>
          </a:xfrm>
        </p:spPr>
        <p:txBody>
          <a:bodyPr>
            <a:normAutofit/>
          </a:bodyPr>
          <a:lstStyle/>
          <a:p>
            <a:pPr algn="ctr"/>
            <a:r>
              <a:rPr lang="ru-RU" sz="2000" dirty="0" smtClean="0">
                <a:solidFill>
                  <a:schemeClr val="accent3">
                    <a:lumMod val="75000"/>
                  </a:schemeClr>
                </a:solidFill>
                <a:latin typeface="Times New Roman" pitchFamily="18" charset="0"/>
                <a:cs typeface="Times New Roman" pitchFamily="18" charset="0"/>
              </a:rPr>
              <a:t>Ситуация 3 </a:t>
            </a:r>
          </a:p>
          <a:p>
            <a:pPr algn="ctr"/>
            <a:r>
              <a:rPr lang="ru-RU" sz="2000" dirty="0" smtClean="0">
                <a:solidFill>
                  <a:schemeClr val="accent3">
                    <a:lumMod val="75000"/>
                  </a:schemeClr>
                </a:solidFill>
                <a:latin typeface="Times New Roman" pitchFamily="18" charset="0"/>
                <a:cs typeface="Times New Roman" pitchFamily="18" charset="0"/>
              </a:rPr>
              <a:t>Модуль для </a:t>
            </a:r>
            <a:r>
              <a:rPr lang="ru-RU" sz="2000" dirty="0" err="1" smtClean="0">
                <a:solidFill>
                  <a:schemeClr val="accent3">
                    <a:lumMod val="75000"/>
                  </a:schemeClr>
                </a:solidFill>
                <a:latin typeface="Times New Roman" pitchFamily="18" charset="0"/>
                <a:cs typeface="Times New Roman" pitchFamily="18" charset="0"/>
              </a:rPr>
              <a:t>театрализованно-музыкальной</a:t>
            </a:r>
            <a:r>
              <a:rPr lang="ru-RU" sz="2000" dirty="0" smtClean="0">
                <a:solidFill>
                  <a:schemeClr val="accent3">
                    <a:lumMod val="75000"/>
                  </a:schemeClr>
                </a:solidFill>
                <a:latin typeface="Times New Roman" pitchFamily="18" charset="0"/>
                <a:cs typeface="Times New Roman" pitchFamily="18" charset="0"/>
              </a:rPr>
              <a:t> деятельности может быть перемещен для показа кукольного спектакля. За ним располагается доска, которую я использую для демонстрации презентаций в группе.</a:t>
            </a:r>
          </a:p>
          <a:p>
            <a:r>
              <a:rPr lang="ru-RU" dirty="0" smtClean="0"/>
              <a:t> </a:t>
            </a:r>
            <a:endParaRPr lang="ru-RU" dirty="0"/>
          </a:p>
        </p:txBody>
      </p:sp>
      <p:pic>
        <p:nvPicPr>
          <p:cNvPr id="7" name="Рисунок 6" descr="SAM_7755.JPG"/>
          <p:cNvPicPr>
            <a:picLocks noGrp="1" noChangeAspect="1"/>
          </p:cNvPicPr>
          <p:nvPr>
            <p:ph type="pic" idx="10"/>
          </p:nvPr>
        </p:nvPicPr>
        <p:blipFill>
          <a:blip r:embed="rId2" cstate="print"/>
          <a:srcRect l="23543" r="23543"/>
          <a:stretch>
            <a:fillRect/>
          </a:stretch>
        </p:blipFill>
        <p:spPr>
          <a:xfrm>
            <a:off x="7880362" y="642918"/>
            <a:ext cx="3977640" cy="5638800"/>
          </a:xfrm>
        </p:spPr>
      </p:pic>
      <p:pic>
        <p:nvPicPr>
          <p:cNvPr id="3074" name="Picture 2" descr="C:\Users\Дудник И В\Desktop\Новая папка (3)\SAM_7793.JPG"/>
          <p:cNvPicPr>
            <a:picLocks noGrp="1" noChangeAspect="1" noChangeArrowheads="1"/>
          </p:cNvPicPr>
          <p:nvPr>
            <p:ph type="pic" idx="1"/>
          </p:nvPr>
        </p:nvPicPr>
        <p:blipFill>
          <a:blip r:embed="rId3" cstate="print"/>
          <a:srcRect l="23543" r="23543"/>
          <a:stretch>
            <a:fillRect/>
          </a:stretch>
        </p:blipFill>
        <p:spPr bwMode="auto">
          <a:xfrm>
            <a:off x="3718148" y="609600"/>
            <a:ext cx="3798519" cy="5699720"/>
          </a:xfrm>
          <a:prstGeom prst="rect">
            <a:avLst/>
          </a:prstGeom>
          <a:noFill/>
        </p:spPr>
      </p:pic>
    </p:spTree>
  </p:cSld>
  <p:clrMapOvr>
    <a:masterClrMapping/>
  </p:clrMapOvr>
  <p:transition spd="med" advTm="3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SAM_7736.JPG"/>
          <p:cNvPicPr>
            <a:picLocks noGrp="1" noChangeAspect="1"/>
          </p:cNvPicPr>
          <p:nvPr>
            <p:ph type="pic" idx="1"/>
          </p:nvPr>
        </p:nvPicPr>
        <p:blipFill>
          <a:blip r:embed="rId3" cstate="print"/>
          <a:srcRect l="2965" r="2965"/>
          <a:stretch>
            <a:fillRect/>
          </a:stretch>
        </p:blipFill>
        <p:spPr>
          <a:xfrm>
            <a:off x="261764" y="953344"/>
            <a:ext cx="5433791" cy="5904656"/>
          </a:xfrm>
          <a:prstGeom prst="rect">
            <a:avLst/>
          </a:prstGeom>
          <a:ln w="190500" cap="sq">
            <a:solidFill>
              <a:schemeClr val="bg1">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Заголовок 2"/>
          <p:cNvSpPr txBox="1">
            <a:spLocks/>
          </p:cNvSpPr>
          <p:nvPr/>
        </p:nvSpPr>
        <p:spPr>
          <a:xfrm>
            <a:off x="3934175" y="44063"/>
            <a:ext cx="4060501" cy="455983"/>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smtClean="0">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3. СПОКОЙНЫЙ СЕКТОР</a:t>
            </a:r>
            <a:endParaRPr lang="ru-RU" sz="1800" b="1" dirty="0">
              <a:solidFill>
                <a:srgbClr val="008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Прямоугольник 11"/>
          <p:cNvSpPr/>
          <p:nvPr/>
        </p:nvSpPr>
        <p:spPr>
          <a:xfrm>
            <a:off x="4478072" y="3357562"/>
            <a:ext cx="3232680" cy="369332"/>
          </a:xfrm>
          <a:prstGeom prst="rect">
            <a:avLst/>
          </a:prstGeom>
        </p:spPr>
        <p:txBody>
          <a:bodyPr wrap="square">
            <a:spAutoFit/>
          </a:bodyPr>
          <a:lstStyle/>
          <a:p>
            <a:pPr algn="ctr"/>
            <a:r>
              <a:rPr lang="ru-RU" dirty="0" smtClean="0">
                <a:solidFill>
                  <a:srgbClr val="008000"/>
                </a:solidFill>
                <a:latin typeface="Times New Roman" pitchFamily="18" charset="0"/>
                <a:cs typeface="Times New Roman" pitchFamily="18" charset="0"/>
              </a:rPr>
              <a:t> </a:t>
            </a:r>
            <a:endParaRPr lang="ru-RU" dirty="0">
              <a:solidFill>
                <a:srgbClr val="008000"/>
              </a:solidFill>
              <a:latin typeface="Times New Roman" pitchFamily="18" charset="0"/>
              <a:cs typeface="Times New Roman" pitchFamily="18" charset="0"/>
            </a:endParaRPr>
          </a:p>
        </p:txBody>
      </p:sp>
      <p:sp>
        <p:nvSpPr>
          <p:cNvPr id="13" name="Прямоугольник 12"/>
          <p:cNvSpPr/>
          <p:nvPr/>
        </p:nvSpPr>
        <p:spPr>
          <a:xfrm>
            <a:off x="7246540" y="1071546"/>
            <a:ext cx="3312368" cy="4801314"/>
          </a:xfrm>
          <a:prstGeom prst="rect">
            <a:avLst/>
          </a:prstGeom>
        </p:spPr>
        <p:txBody>
          <a:bodyPr wrap="square">
            <a:spAutoFit/>
          </a:bodyPr>
          <a:lstStyle/>
          <a:p>
            <a:r>
              <a:rPr lang="ru-RU" dirty="0" smtClean="0">
                <a:solidFill>
                  <a:srgbClr val="008000"/>
                </a:solidFill>
                <a:latin typeface="Times New Roman" pitchFamily="18" charset="0"/>
                <a:cs typeface="Times New Roman" pitchFamily="18" charset="0"/>
              </a:rPr>
              <a:t>В шумном пространстве игровой комнаты обязательно должен быть такой островок тишины и спокойствия, как  уголок уединения. – где дети могут полистать любимую книжку, и просто посидеть и отдохнуть от детского коллектива. Этим простым способом достигаю создание «своего» личного пространства. Хотя он отделен от других зон легкой шторкой, ребенок чувствует себя здесь спокойно и уютно.  Место для уединения легко просматриваются персоналом </a:t>
            </a:r>
            <a:endParaRPr lang="ru-RU" dirty="0">
              <a:solidFill>
                <a:srgbClr val="008000"/>
              </a:solidFill>
              <a:latin typeface="Times New Roman" pitchFamily="18" charset="0"/>
              <a:cs typeface="Times New Roman" pitchFamily="18" charset="0"/>
            </a:endParaRPr>
          </a:p>
        </p:txBody>
      </p:sp>
      <p:sp>
        <p:nvSpPr>
          <p:cNvPr id="6" name="TextBox 5"/>
          <p:cNvSpPr txBox="1"/>
          <p:nvPr/>
        </p:nvSpPr>
        <p:spPr>
          <a:xfrm>
            <a:off x="3286100" y="620688"/>
            <a:ext cx="4680520" cy="400110"/>
          </a:xfrm>
          <a:prstGeom prst="rect">
            <a:avLst/>
          </a:prstGeom>
          <a:noFill/>
        </p:spPr>
        <p:txBody>
          <a:bodyPr wrap="square" rtlCol="0">
            <a:spAutoFit/>
          </a:bodyPr>
          <a:lstStyle/>
          <a:p>
            <a:pPr algn="ctr"/>
            <a:r>
              <a:rPr lang="ru-RU" sz="2000" dirty="0" smtClean="0">
                <a:solidFill>
                  <a:srgbClr val="008000"/>
                </a:solidFill>
                <a:latin typeface="Times New Roman" pitchFamily="18" charset="0"/>
                <a:cs typeface="Times New Roman" pitchFamily="18" charset="0"/>
              </a:rPr>
              <a:t>Место уединения</a:t>
            </a:r>
            <a:endParaRPr lang="ru-RU" sz="2000" dirty="0">
              <a:solidFill>
                <a:srgbClr val="008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903871704"/>
      </p:ext>
    </p:extLst>
  </p:cSld>
  <p:clrMapOvr>
    <a:masterClrMapping/>
  </p:clrMapOvr>
  <p:transition spd="med" advTm="3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90556" y="980728"/>
            <a:ext cx="3672408" cy="5078313"/>
          </a:xfrm>
          <a:prstGeom prst="rect">
            <a:avLst/>
          </a:prstGeom>
          <a:noFill/>
        </p:spPr>
        <p:txBody>
          <a:bodyPr wrap="square" rtlCol="0">
            <a:spAutoFit/>
          </a:bodyPr>
          <a:lstStyle/>
          <a:p>
            <a:r>
              <a:rPr lang="ru-RU" dirty="0" smtClean="0">
                <a:solidFill>
                  <a:srgbClr val="008000"/>
                </a:solidFill>
                <a:latin typeface="Times New Roman" pitchFamily="18" charset="0"/>
                <a:cs typeface="Times New Roman" pitchFamily="18" charset="0"/>
              </a:rPr>
              <a:t>Созданные условия вызывают интерес к книгам, рассматривания иллюстраций помогают формировать интерес и потребность в чтении. В книжном уголке много яркой, красочной и интересной детской литературы. Дети самостоятельно могут брать книги, рассматривать их Младшим дошкольникам для полного осмысления произведения необходимо наглядно увидеть каждую деталь, каждый сюжетный поворот. Поэтому при оформлении книжного уголка для младшей группы особое предпочтение отдаю книжкам-картинкам. Срок замены книг 2 – 2,5 недели.</a:t>
            </a:r>
            <a:endParaRPr lang="ru-RU" dirty="0">
              <a:solidFill>
                <a:srgbClr val="008000"/>
              </a:solidFill>
              <a:latin typeface="Times New Roman" pitchFamily="18" charset="0"/>
              <a:cs typeface="Times New Roman" pitchFamily="18" charset="0"/>
            </a:endParaRPr>
          </a:p>
        </p:txBody>
      </p:sp>
      <p:pic>
        <p:nvPicPr>
          <p:cNvPr id="1026" name="Picture 2" descr="C:\Users\Дудник И В\Desktop\Новая папка (3)\SAM_7819 — копия.JPG"/>
          <p:cNvPicPr>
            <a:picLocks noGrp="1" noChangeAspect="1" noChangeArrowheads="1"/>
          </p:cNvPicPr>
          <p:nvPr>
            <p:ph type="pic" idx="10"/>
          </p:nvPr>
        </p:nvPicPr>
        <p:blipFill>
          <a:blip r:embed="rId2" cstate="print"/>
          <a:srcRect l="20779" r="20779"/>
          <a:stretch>
            <a:fillRect/>
          </a:stretch>
        </p:blipFill>
        <p:spPr bwMode="auto">
          <a:xfrm rot="5400000">
            <a:off x="198846" y="1034444"/>
            <a:ext cx="5958483" cy="5688632"/>
          </a:xfrm>
          <a:prstGeom prst="rect">
            <a:avLst/>
          </a:prstGeom>
          <a:noFill/>
        </p:spPr>
      </p:pic>
      <p:sp>
        <p:nvSpPr>
          <p:cNvPr id="8" name="TextBox 7"/>
          <p:cNvSpPr txBox="1"/>
          <p:nvPr/>
        </p:nvSpPr>
        <p:spPr>
          <a:xfrm>
            <a:off x="3502124" y="332656"/>
            <a:ext cx="3960440" cy="523220"/>
          </a:xfrm>
          <a:prstGeom prst="rect">
            <a:avLst/>
          </a:prstGeom>
          <a:noFill/>
        </p:spPr>
        <p:txBody>
          <a:bodyPr wrap="square" rtlCol="0">
            <a:spAutoFit/>
          </a:bodyPr>
          <a:lstStyle/>
          <a:p>
            <a:pPr algn="ctr"/>
            <a:r>
              <a:rPr lang="ru-RU" sz="2800" dirty="0" smtClean="0">
                <a:solidFill>
                  <a:srgbClr val="008000"/>
                </a:solidFill>
                <a:latin typeface="Times New Roman" pitchFamily="18" charset="0"/>
                <a:cs typeface="Times New Roman" pitchFamily="18" charset="0"/>
              </a:rPr>
              <a:t>Уголок чтения</a:t>
            </a:r>
            <a:endParaRPr lang="ru-RU" sz="2800" dirty="0">
              <a:solidFill>
                <a:srgbClr val="008000"/>
              </a:solidFill>
              <a:latin typeface="Times New Roman" pitchFamily="18" charset="0"/>
              <a:cs typeface="Times New Roman" pitchFamily="18" charset="0"/>
            </a:endParaRPr>
          </a:p>
        </p:txBody>
      </p:sp>
    </p:spTree>
  </p:cSld>
  <p:clrMapOvr>
    <a:masterClrMapping/>
  </p:clrMapOvr>
  <p:transition spd="med" advTm="3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фото на презентацию\SAM_7734.JPG"/>
          <p:cNvPicPr>
            <a:picLocks noGrp="1" noChangeAspect="1" noChangeArrowheads="1"/>
          </p:cNvPicPr>
          <p:nvPr>
            <p:ph type="pic" idx="1"/>
          </p:nvPr>
        </p:nvPicPr>
        <p:blipFill>
          <a:blip r:embed="rId2" cstate="print"/>
          <a:srcRect l="23543" r="23543"/>
          <a:stretch>
            <a:fillRect/>
          </a:stretch>
        </p:blipFill>
        <p:spPr bwMode="auto">
          <a:xfrm>
            <a:off x="5374332" y="1052736"/>
            <a:ext cx="5328592" cy="563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4094150" y="500042"/>
            <a:ext cx="4555093" cy="523220"/>
          </a:xfrm>
          <a:prstGeom prst="rect">
            <a:avLst/>
          </a:prstGeom>
          <a:noFill/>
        </p:spPr>
        <p:txBody>
          <a:bodyPr wrap="none" rtlCol="0">
            <a:spAutoFit/>
          </a:bodyPr>
          <a:lstStyle/>
          <a:p>
            <a:r>
              <a:rPr lang="ru-RU" sz="2800" b="1" dirty="0" smtClean="0">
                <a:solidFill>
                  <a:srgbClr val="008000"/>
                </a:solidFill>
                <a:latin typeface="Times New Roman" pitchFamily="18" charset="0"/>
                <a:cs typeface="Times New Roman" pitchFamily="18" charset="0"/>
              </a:rPr>
              <a:t>Модуль центра творчества</a:t>
            </a:r>
            <a:endParaRPr lang="ru-RU" sz="2800" b="1" dirty="0">
              <a:solidFill>
                <a:srgbClr val="008000"/>
              </a:solidFill>
              <a:latin typeface="Times New Roman" pitchFamily="18" charset="0"/>
              <a:cs typeface="Times New Roman" pitchFamily="18" charset="0"/>
            </a:endParaRPr>
          </a:p>
        </p:txBody>
      </p:sp>
      <p:sp>
        <p:nvSpPr>
          <p:cNvPr id="6" name="TextBox 5"/>
          <p:cNvSpPr txBox="1"/>
          <p:nvPr/>
        </p:nvSpPr>
        <p:spPr>
          <a:xfrm>
            <a:off x="450810" y="1285860"/>
            <a:ext cx="4203442" cy="3970318"/>
          </a:xfrm>
          <a:prstGeom prst="rect">
            <a:avLst/>
          </a:prstGeom>
          <a:noFill/>
        </p:spPr>
        <p:txBody>
          <a:bodyPr wrap="square" rtlCol="0">
            <a:spAutoFit/>
          </a:bodyPr>
          <a:lstStyle/>
          <a:p>
            <a:r>
              <a:rPr lang="ru-RU" dirty="0" smtClean="0">
                <a:solidFill>
                  <a:srgbClr val="008000"/>
                </a:solidFill>
                <a:latin typeface="Times New Roman" pitchFamily="18" charset="0"/>
                <a:cs typeface="Times New Roman" pitchFamily="18" charset="0"/>
              </a:rPr>
              <a:t>Для «Мастерской» отведено самое светлое, хорошо освещенное в группе место. Здесь воспитанники в свободное время рисуют, лепят, выполняют аппликационные работы. В распоряжении детей мелки,  гуашь, карандаши и ручки. </a:t>
            </a:r>
            <a:br>
              <a:rPr lang="ru-RU" dirty="0" smtClean="0">
                <a:solidFill>
                  <a:srgbClr val="008000"/>
                </a:solidFill>
                <a:latin typeface="Times New Roman" pitchFamily="18" charset="0"/>
                <a:cs typeface="Times New Roman" pitchFamily="18" charset="0"/>
              </a:rPr>
            </a:br>
            <a:r>
              <a:rPr lang="ru-RU" dirty="0" smtClean="0">
                <a:solidFill>
                  <a:srgbClr val="008000"/>
                </a:solidFill>
                <a:latin typeface="Times New Roman" pitchFamily="18" charset="0"/>
                <a:cs typeface="Times New Roman" pitchFamily="18" charset="0"/>
              </a:rPr>
              <a:t>Детские работы (рисунки, поделки и коллажи) выставляются на всеобщее обозрение на стенде «Наше творчество», к которому имеется свободный доступ. Нередко здесь же организуется персональная выставка работ того или иного ребенка.</a:t>
            </a:r>
            <a:endParaRPr lang="ru-RU" dirty="0">
              <a:solidFill>
                <a:srgbClr val="008000"/>
              </a:solidFill>
              <a:latin typeface="Times New Roman" pitchFamily="18" charset="0"/>
              <a:cs typeface="Times New Roman" pitchFamily="18" charset="0"/>
            </a:endParaRPr>
          </a:p>
        </p:txBody>
      </p:sp>
    </p:spTree>
  </p:cSld>
  <p:clrMapOvr>
    <a:masterClrMapping/>
  </p:clrMapOvr>
  <p:transition spd="med" advTm="3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SAM_7770.JPG"/>
          <p:cNvPicPr>
            <a:picLocks noGrp="1" noChangeAspect="1"/>
          </p:cNvPicPr>
          <p:nvPr>
            <p:ph type="pic" idx="1"/>
          </p:nvPr>
        </p:nvPicPr>
        <p:blipFill>
          <a:blip r:embed="rId3" cstate="print"/>
          <a:srcRect t="4030" b="4030"/>
          <a:stretch>
            <a:fillRect/>
          </a:stretch>
        </p:blipFill>
        <p:spPr>
          <a:xfrm>
            <a:off x="0" y="3501008"/>
            <a:ext cx="5806380" cy="3356992"/>
          </a:xfrm>
        </p:spPr>
      </p:pic>
      <p:pic>
        <p:nvPicPr>
          <p:cNvPr id="11" name="Рисунок 10" descr="SAM_7724.JPG"/>
          <p:cNvPicPr>
            <a:picLocks noGrp="1" noChangeAspect="1"/>
          </p:cNvPicPr>
          <p:nvPr>
            <p:ph type="pic" idx="10"/>
          </p:nvPr>
        </p:nvPicPr>
        <p:blipFill>
          <a:blip r:embed="rId4" cstate="print"/>
          <a:srcRect t="4030" b="4030"/>
          <a:stretch>
            <a:fillRect/>
          </a:stretch>
        </p:blipFill>
        <p:spPr>
          <a:xfrm>
            <a:off x="0" y="0"/>
            <a:ext cx="5806380" cy="3519251"/>
          </a:xfrm>
        </p:spPr>
      </p:pic>
      <p:pic>
        <p:nvPicPr>
          <p:cNvPr id="14" name="Рисунок 13" descr="SAM_7726.JPG"/>
          <p:cNvPicPr>
            <a:picLocks noGrp="1" noChangeAspect="1"/>
          </p:cNvPicPr>
          <p:nvPr>
            <p:ph type="pic" idx="11"/>
          </p:nvPr>
        </p:nvPicPr>
        <p:blipFill>
          <a:blip r:embed="rId5" cstate="print"/>
          <a:srcRect t="4030" b="4030"/>
          <a:stretch>
            <a:fillRect/>
          </a:stretch>
        </p:blipFill>
        <p:spPr>
          <a:xfrm>
            <a:off x="5806380" y="3501008"/>
            <a:ext cx="6382446" cy="3356991"/>
          </a:xfrm>
        </p:spPr>
      </p:pic>
      <p:pic>
        <p:nvPicPr>
          <p:cNvPr id="13" name="Рисунок 12" descr="SAM_7725.JPG"/>
          <p:cNvPicPr>
            <a:picLocks noGrp="1" noChangeAspect="1"/>
          </p:cNvPicPr>
          <p:nvPr>
            <p:ph type="pic" idx="12"/>
          </p:nvPr>
        </p:nvPicPr>
        <p:blipFill>
          <a:blip r:embed="rId6" cstate="print"/>
          <a:srcRect t="4030" b="4030"/>
          <a:stretch>
            <a:fillRect/>
          </a:stretch>
        </p:blipFill>
        <p:spPr>
          <a:xfrm>
            <a:off x="5806383" y="1"/>
            <a:ext cx="6382445" cy="3528564"/>
          </a:xfrm>
        </p:spPr>
      </p:pic>
    </p:spTree>
    <p:extLst>
      <p:ext uri="{BB962C8B-B14F-4D97-AF65-F5344CB8AC3E}">
        <p14:creationId xmlns="" xmlns:p14="http://schemas.microsoft.com/office/powerpoint/2010/main" val="2705085070"/>
      </p:ext>
    </p:extLst>
  </p:cSld>
  <p:clrMapOvr>
    <a:masterClrMapping/>
  </p:clrMapOvr>
  <p:transition spd="med" advTm="3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2"/>
          <p:cNvSpPr txBox="1">
            <a:spLocks/>
          </p:cNvSpPr>
          <p:nvPr/>
        </p:nvSpPr>
        <p:spPr>
          <a:xfrm>
            <a:off x="3502126" y="214290"/>
            <a:ext cx="5832647" cy="33439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2000" b="1" dirty="0">
                <a:solidFill>
                  <a:schemeClr val="accent3">
                    <a:lumMod val="75000"/>
                  </a:schemeClr>
                </a:solidFill>
                <a:latin typeface="Times New Roman" pitchFamily="18" charset="0"/>
                <a:cs typeface="Times New Roman" pitchFamily="18" charset="0"/>
              </a:rPr>
              <a:t>4</a:t>
            </a:r>
            <a:r>
              <a:rPr lang="ru-RU" sz="2000" b="1" dirty="0" smtClean="0">
                <a:solidFill>
                  <a:schemeClr val="accent3">
                    <a:lumMod val="75000"/>
                  </a:schemeClr>
                </a:solidFill>
                <a:latin typeface="Times New Roman" pitchFamily="18" charset="0"/>
                <a:cs typeface="Times New Roman" pitchFamily="18" charset="0"/>
              </a:rPr>
              <a:t>. </a:t>
            </a:r>
            <a:r>
              <a:rPr lang="ru-RU" sz="2000" b="1" dirty="0">
                <a:solidFill>
                  <a:schemeClr val="accent3">
                    <a:lumMod val="75000"/>
                  </a:schemeClr>
                </a:solidFill>
                <a:latin typeface="Times New Roman" pitchFamily="18" charset="0"/>
                <a:ea typeface="Times New Roman" panose="02020603050405020304" pitchFamily="18" charset="0"/>
                <a:cs typeface="Times New Roman" pitchFamily="18" charset="0"/>
              </a:rPr>
              <a:t>Организация среды для диалога с родителями</a:t>
            </a:r>
            <a:endParaRPr lang="ru-RU" sz="2000" b="1" dirty="0">
              <a:solidFill>
                <a:schemeClr val="accent3">
                  <a:lumMod val="75000"/>
                </a:schemeClr>
              </a:solidFill>
              <a:latin typeface="Times New Roman" pitchFamily="18" charset="0"/>
              <a:cs typeface="Times New Roman" pitchFamily="18" charset="0"/>
            </a:endParaRPr>
          </a:p>
        </p:txBody>
      </p:sp>
      <p:sp>
        <p:nvSpPr>
          <p:cNvPr id="8" name="TextBox 7"/>
          <p:cNvSpPr txBox="1"/>
          <p:nvPr/>
        </p:nvSpPr>
        <p:spPr>
          <a:xfrm>
            <a:off x="3142084" y="548680"/>
            <a:ext cx="6624736" cy="400110"/>
          </a:xfrm>
          <a:prstGeom prst="rect">
            <a:avLst/>
          </a:prstGeom>
          <a:noFill/>
        </p:spPr>
        <p:txBody>
          <a:bodyPr wrap="square" rtlCol="0">
            <a:spAutoFit/>
          </a:bodyPr>
          <a:lstStyle/>
          <a:p>
            <a:r>
              <a:rPr lang="ru-RU" dirty="0" smtClean="0">
                <a:solidFill>
                  <a:schemeClr val="accent3">
                    <a:lumMod val="75000"/>
                  </a:schemeClr>
                </a:solidFill>
                <a:latin typeface="Times New Roman" pitchFamily="18" charset="0"/>
                <a:cs typeface="Times New Roman" pitchFamily="18" charset="0"/>
              </a:rPr>
              <a:t>       </a:t>
            </a:r>
            <a:r>
              <a:rPr lang="ru-RU" sz="2000" dirty="0" smtClean="0">
                <a:solidFill>
                  <a:schemeClr val="accent3">
                    <a:lumMod val="75000"/>
                  </a:schemeClr>
                </a:solidFill>
                <a:latin typeface="Times New Roman" pitchFamily="18" charset="0"/>
                <a:cs typeface="Times New Roman" pitchFamily="18" charset="0"/>
              </a:rPr>
              <a:t>Информационно-консультативный блок </a:t>
            </a:r>
            <a:endParaRPr lang="ru-RU" sz="2000" dirty="0">
              <a:solidFill>
                <a:schemeClr val="accent3">
                  <a:lumMod val="75000"/>
                </a:schemeClr>
              </a:solidFill>
              <a:latin typeface="Times New Roman" pitchFamily="18" charset="0"/>
              <a:cs typeface="Times New Roman" pitchFamily="18" charset="0"/>
            </a:endParaRPr>
          </a:p>
        </p:txBody>
      </p:sp>
      <p:pic>
        <p:nvPicPr>
          <p:cNvPr id="4098" name="Picture 2" descr="C:\Users\Дудник И В\Desktop\Новая папка (3)\SAM_7788.JPG"/>
          <p:cNvPicPr>
            <a:picLocks noGrp="1" noChangeAspect="1" noChangeArrowheads="1"/>
          </p:cNvPicPr>
          <p:nvPr>
            <p:ph type="pic" idx="13"/>
          </p:nvPr>
        </p:nvPicPr>
        <p:blipFill>
          <a:blip r:embed="rId3" cstate="print"/>
          <a:srcRect l="23543" r="23543"/>
          <a:stretch>
            <a:fillRect/>
          </a:stretch>
        </p:blipFill>
        <p:spPr bwMode="auto">
          <a:xfrm>
            <a:off x="6022404" y="1219200"/>
            <a:ext cx="5688632" cy="5638800"/>
          </a:xfrm>
          <a:prstGeom prst="rect">
            <a:avLst/>
          </a:prstGeom>
          <a:noFill/>
        </p:spPr>
      </p:pic>
      <p:pic>
        <p:nvPicPr>
          <p:cNvPr id="4099" name="Picture 3" descr="C:\Users\Дудник И В\Desktop\Новая папка (3)\SAM_7797.JPG"/>
          <p:cNvPicPr>
            <a:picLocks noGrp="1" noChangeAspect="1" noChangeArrowheads="1"/>
          </p:cNvPicPr>
          <p:nvPr>
            <p:ph type="pic" idx="1"/>
          </p:nvPr>
        </p:nvPicPr>
        <p:blipFill>
          <a:blip r:embed="rId4" cstate="print"/>
          <a:srcRect l="23543" r="23543"/>
          <a:stretch>
            <a:fillRect/>
          </a:stretch>
        </p:blipFill>
        <p:spPr bwMode="auto">
          <a:xfrm>
            <a:off x="549796" y="1219200"/>
            <a:ext cx="5256584" cy="5638800"/>
          </a:xfrm>
          <a:prstGeom prst="rect">
            <a:avLst/>
          </a:prstGeom>
          <a:noFill/>
        </p:spPr>
      </p:pic>
    </p:spTree>
    <p:extLst>
      <p:ext uri="{BB962C8B-B14F-4D97-AF65-F5344CB8AC3E}">
        <p14:creationId xmlns="" xmlns:p14="http://schemas.microsoft.com/office/powerpoint/2010/main" val="2213216922"/>
      </p:ext>
    </p:extLst>
  </p:cSld>
  <p:clrMapOvr>
    <a:masterClrMapping/>
  </p:clrMapOvr>
  <p:transition spd="med" advTm="3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SAM_7759.JPG"/>
          <p:cNvPicPr>
            <a:picLocks noGrp="1" noChangeAspect="1"/>
          </p:cNvPicPr>
          <p:nvPr>
            <p:ph type="pic" idx="13"/>
          </p:nvPr>
        </p:nvPicPr>
        <p:blipFill>
          <a:blip r:embed="rId2" cstate="print"/>
          <a:srcRect l="23543" r="23543"/>
          <a:stretch>
            <a:fillRect/>
          </a:stretch>
        </p:blipFill>
        <p:spPr>
          <a:xfrm>
            <a:off x="765820" y="1916832"/>
            <a:ext cx="4734200" cy="4798315"/>
          </a:xfrm>
        </p:spPr>
      </p:pic>
      <p:sp>
        <p:nvSpPr>
          <p:cNvPr id="5" name="TextBox 4"/>
          <p:cNvSpPr txBox="1"/>
          <p:nvPr/>
        </p:nvSpPr>
        <p:spPr>
          <a:xfrm>
            <a:off x="2349996" y="836713"/>
            <a:ext cx="9145016" cy="1015663"/>
          </a:xfrm>
          <a:prstGeom prst="rect">
            <a:avLst/>
          </a:prstGeom>
          <a:noFill/>
        </p:spPr>
        <p:txBody>
          <a:bodyPr wrap="square" rtlCol="0">
            <a:spAutoFit/>
          </a:bodyPr>
          <a:lstStyle/>
          <a:p>
            <a:r>
              <a:rPr lang="ru-RU" sz="2400" dirty="0" smtClean="0">
                <a:solidFill>
                  <a:srgbClr val="008000"/>
                </a:solidFill>
                <a:latin typeface="Times New Roman" pitchFamily="18" charset="0"/>
                <a:cs typeface="Times New Roman" pitchFamily="18" charset="0"/>
              </a:rPr>
              <a:t>     </a:t>
            </a:r>
            <a:r>
              <a:rPr lang="ru-RU" dirty="0" smtClean="0">
                <a:solidFill>
                  <a:srgbClr val="008000"/>
                </a:solidFill>
                <a:latin typeface="Times New Roman" pitchFamily="18" charset="0"/>
                <a:cs typeface="Times New Roman" pitchFamily="18" charset="0"/>
              </a:rPr>
              <a:t>Для оформления приёмной я использую подвесные модули, которые привлекают внимание малышей, создают атмосферу праздника, отображают сезонность, на нём я располагаю поделки и рисунки детей.</a:t>
            </a:r>
            <a:endParaRPr lang="ru-RU" dirty="0">
              <a:solidFill>
                <a:srgbClr val="008000"/>
              </a:solidFill>
              <a:latin typeface="Times New Roman" pitchFamily="18" charset="0"/>
              <a:cs typeface="Times New Roman" pitchFamily="18" charset="0"/>
            </a:endParaRPr>
          </a:p>
        </p:txBody>
      </p:sp>
      <p:sp>
        <p:nvSpPr>
          <p:cNvPr id="8" name="TextBox 7"/>
          <p:cNvSpPr txBox="1"/>
          <p:nvPr/>
        </p:nvSpPr>
        <p:spPr>
          <a:xfrm>
            <a:off x="4237027" y="0"/>
            <a:ext cx="4665697" cy="830997"/>
          </a:xfrm>
          <a:prstGeom prst="rect">
            <a:avLst/>
          </a:prstGeom>
          <a:noFill/>
        </p:spPr>
        <p:txBody>
          <a:bodyPr wrap="square" rtlCol="0">
            <a:spAutoFit/>
          </a:bodyPr>
          <a:lstStyle/>
          <a:p>
            <a:pPr algn="ctr"/>
            <a:r>
              <a:rPr lang="ru-RU" sz="2400" dirty="0" smtClean="0">
                <a:solidFill>
                  <a:schemeClr val="accent3">
                    <a:lumMod val="75000"/>
                  </a:schemeClr>
                </a:solidFill>
                <a:latin typeface="Times New Roman" pitchFamily="18" charset="0"/>
                <a:cs typeface="Times New Roman" pitchFamily="18" charset="0"/>
              </a:rPr>
              <a:t>Практический блок  стенд «Наше творчество »</a:t>
            </a:r>
            <a:endParaRPr lang="ru-RU" sz="2400" dirty="0">
              <a:solidFill>
                <a:schemeClr val="accent3">
                  <a:lumMod val="75000"/>
                </a:schemeClr>
              </a:solidFill>
              <a:latin typeface="Times New Roman" pitchFamily="18" charset="0"/>
              <a:cs typeface="Times New Roman" pitchFamily="18" charset="0"/>
            </a:endParaRPr>
          </a:p>
        </p:txBody>
      </p:sp>
      <p:pic>
        <p:nvPicPr>
          <p:cNvPr id="5122" name="Picture 2" descr="C:\Users\Дудник И В\Desktop\Новая папка (3)\SAM_7786.JPG"/>
          <p:cNvPicPr>
            <a:picLocks noGrp="1" noChangeAspect="1" noChangeArrowheads="1"/>
          </p:cNvPicPr>
          <p:nvPr>
            <p:ph type="pic" idx="1"/>
          </p:nvPr>
        </p:nvPicPr>
        <p:blipFill>
          <a:blip r:embed="rId3" cstate="print"/>
          <a:srcRect l="23543" r="23543"/>
          <a:stretch>
            <a:fillRect/>
          </a:stretch>
        </p:blipFill>
        <p:spPr bwMode="auto">
          <a:xfrm>
            <a:off x="6382444" y="1862913"/>
            <a:ext cx="5328592" cy="4806447"/>
          </a:xfrm>
          <a:prstGeom prst="rect">
            <a:avLst/>
          </a:prstGeom>
          <a:noFill/>
        </p:spPr>
      </p:pic>
    </p:spTree>
  </p:cSld>
  <p:clrMapOvr>
    <a:masterClrMapping/>
  </p:clrMapOvr>
  <p:transition spd="med" advTm="3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30116" y="142852"/>
            <a:ext cx="4248472" cy="369332"/>
          </a:xfrm>
          <a:prstGeom prst="rect">
            <a:avLst/>
          </a:prstGeom>
          <a:noFill/>
        </p:spPr>
        <p:txBody>
          <a:bodyPr wrap="square" rtlCol="0">
            <a:spAutoFit/>
          </a:bodyPr>
          <a:lstStyle/>
          <a:p>
            <a:r>
              <a:rPr lang="ru-RU" dirty="0" smtClean="0"/>
              <a:t> </a:t>
            </a:r>
            <a:endParaRPr lang="ru-RU" dirty="0"/>
          </a:p>
        </p:txBody>
      </p:sp>
      <p:pic>
        <p:nvPicPr>
          <p:cNvPr id="6" name="Рисунок 5" descr="SAM_7766.JPG"/>
          <p:cNvPicPr>
            <a:picLocks noChangeAspect="1"/>
          </p:cNvPicPr>
          <p:nvPr/>
        </p:nvPicPr>
        <p:blipFill>
          <a:blip r:embed="rId2" cstate="print"/>
          <a:stretch>
            <a:fillRect/>
          </a:stretch>
        </p:blipFill>
        <p:spPr>
          <a:xfrm>
            <a:off x="2165322" y="1071546"/>
            <a:ext cx="8388424" cy="5281258"/>
          </a:xfrm>
          <a:prstGeom prst="rect">
            <a:avLst/>
          </a:prstGeom>
          <a:solidFill>
            <a:srgbClr val="FFFFFF">
              <a:shade val="85000"/>
            </a:srgbClr>
          </a:solidFill>
          <a:ln w="88900" cap="sq">
            <a:solidFill>
              <a:schemeClr val="accent1">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522777" y="500042"/>
            <a:ext cx="4327980" cy="523220"/>
          </a:xfrm>
          <a:prstGeom prst="rect">
            <a:avLst/>
          </a:prstGeom>
          <a:noFill/>
        </p:spPr>
        <p:txBody>
          <a:bodyPr wrap="none" rtlCol="0">
            <a:spAutoFit/>
          </a:bodyPr>
          <a:lstStyle/>
          <a:p>
            <a:pPr algn="ctr"/>
            <a:r>
              <a:rPr lang="ru-RU" sz="2800" dirty="0" smtClean="0">
                <a:solidFill>
                  <a:srgbClr val="002060"/>
                </a:solidFill>
                <a:latin typeface="Times New Roman" pitchFamily="18" charset="0"/>
                <a:cs typeface="Times New Roman" pitchFamily="18" charset="0"/>
              </a:rPr>
              <a:t>Стенд «Цветные ладошки»</a:t>
            </a:r>
            <a:endParaRPr lang="ru-RU" sz="2800" dirty="0">
              <a:solidFill>
                <a:srgbClr val="002060"/>
              </a:solidFill>
              <a:latin typeface="Times New Roman" pitchFamily="18" charset="0"/>
              <a:cs typeface="Times New Roman" pitchFamily="18" charset="0"/>
            </a:endParaRPr>
          </a:p>
        </p:txBody>
      </p:sp>
    </p:spTree>
  </p:cSld>
  <p:clrMapOvr>
    <a:masterClrMapping/>
  </p:clrMapOvr>
  <p:transition spd="med" advTm="3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782044" y="188640"/>
            <a:ext cx="7344816" cy="648072"/>
          </a:xfrm>
        </p:spPr>
        <p:txBody>
          <a:bodyPr>
            <a:normAutofit/>
          </a:bodyPr>
          <a:lstStyle/>
          <a:p>
            <a:pPr algn="ctr"/>
            <a:r>
              <a:rPr lang="ru-RU" sz="2800" dirty="0" smtClean="0">
                <a:solidFill>
                  <a:srgbClr val="002060"/>
                </a:solidFill>
                <a:latin typeface="Times New Roman" pitchFamily="18" charset="0"/>
                <a:cs typeface="Times New Roman" pitchFamily="18" charset="0"/>
              </a:rPr>
              <a:t>Помещение для приема воспитанников</a:t>
            </a:r>
            <a:endParaRPr lang="ru-RU" sz="2800" dirty="0">
              <a:solidFill>
                <a:srgbClr val="00206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413893" y="1071546"/>
            <a:ext cx="10585176" cy="1277334"/>
          </a:xfrm>
        </p:spPr>
        <p:txBody>
          <a:bodyPr>
            <a:normAutofit/>
          </a:bodyPr>
          <a:lstStyle/>
          <a:p>
            <a:pPr algn="ctr"/>
            <a:r>
              <a:rPr lang="ru-RU" sz="2000" dirty="0" smtClean="0">
                <a:solidFill>
                  <a:srgbClr val="002060"/>
                </a:solidFill>
                <a:latin typeface="Times New Roman" pitchFamily="18" charset="0"/>
                <a:cs typeface="Times New Roman" pitchFamily="18" charset="0"/>
              </a:rPr>
              <a:t>Раздевалка состоит из одного длинного и узкого коридора . Раздевалка- это место, где ежедневно проходит прием детей. Поэтому постарались, чтобы она была уютной и удобной. Здесь у каждого ребенка есть свой индивидуальный шкаф.</a:t>
            </a:r>
            <a:endParaRPr lang="ru-RU" sz="2000" dirty="0">
              <a:solidFill>
                <a:srgbClr val="002060"/>
              </a:solidFill>
              <a:latin typeface="Times New Roman" pitchFamily="18" charset="0"/>
              <a:cs typeface="Times New Roman" pitchFamily="18" charset="0"/>
            </a:endParaRPr>
          </a:p>
        </p:txBody>
      </p:sp>
      <p:pic>
        <p:nvPicPr>
          <p:cNvPr id="5" name="Рисунок 4" descr="SAM_7756.JPG"/>
          <p:cNvPicPr>
            <a:picLocks noChangeAspect="1"/>
          </p:cNvPicPr>
          <p:nvPr/>
        </p:nvPicPr>
        <p:blipFill>
          <a:blip r:embed="rId3" cstate="print"/>
          <a:stretch>
            <a:fillRect/>
          </a:stretch>
        </p:blipFill>
        <p:spPr>
          <a:xfrm>
            <a:off x="0" y="2167461"/>
            <a:ext cx="5878388" cy="4690539"/>
          </a:xfrm>
          <a:prstGeom prst="rect">
            <a:avLst/>
          </a:prstGeom>
        </p:spPr>
      </p:pic>
      <p:pic>
        <p:nvPicPr>
          <p:cNvPr id="6147" name="Picture 3" descr="C:\Users\Дудник И В\Desktop\Новая папка (3)\SAM_7816.JPG"/>
          <p:cNvPicPr>
            <a:picLocks noChangeAspect="1" noChangeArrowheads="1"/>
          </p:cNvPicPr>
          <p:nvPr/>
        </p:nvPicPr>
        <p:blipFill>
          <a:blip r:embed="rId4" cstate="print"/>
          <a:srcRect/>
          <a:stretch>
            <a:fillRect/>
          </a:stretch>
        </p:blipFill>
        <p:spPr bwMode="auto">
          <a:xfrm>
            <a:off x="6238428" y="2204864"/>
            <a:ext cx="5950397" cy="4653136"/>
          </a:xfrm>
          <a:prstGeom prst="rect">
            <a:avLst/>
          </a:prstGeom>
          <a:noFill/>
        </p:spPr>
      </p:pic>
    </p:spTree>
    <p:extLst>
      <p:ext uri="{BB962C8B-B14F-4D97-AF65-F5344CB8AC3E}">
        <p14:creationId xmlns="" xmlns:p14="http://schemas.microsoft.com/office/powerpoint/2010/main" val="932876014"/>
      </p:ext>
    </p:extLst>
  </p:cSld>
  <p:clrMapOvr>
    <a:masterClrMapping/>
  </p:clrMapOvr>
  <p:transition spd="med" advTm="3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800" dirty="0" smtClean="0">
                <a:latin typeface="Times New Roman" pitchFamily="18" charset="0"/>
                <a:cs typeface="Times New Roman" pitchFamily="18" charset="0"/>
              </a:rPr>
              <a:t>В раздевалке уютно и красиво.</a:t>
            </a:r>
            <a:endParaRPr lang="ru-RU" sz="2800" dirty="0">
              <a:latin typeface="Times New Roman" pitchFamily="18" charset="0"/>
              <a:cs typeface="Times New Roman" pitchFamily="18" charset="0"/>
            </a:endParaRPr>
          </a:p>
        </p:txBody>
      </p:sp>
      <p:pic>
        <p:nvPicPr>
          <p:cNvPr id="4" name="Picture 2" descr="C:\Users\Дудник И В\Desktop\Новая папка (3)\SAM_7785.JPG"/>
          <p:cNvPicPr>
            <a:picLocks noGrp="1" noChangeAspect="1" noChangeArrowheads="1"/>
          </p:cNvPicPr>
          <p:nvPr>
            <p:ph idx="1"/>
          </p:nvPr>
        </p:nvPicPr>
        <p:blipFill>
          <a:blip r:embed="rId2" cstate="print"/>
          <a:srcRect/>
          <a:stretch>
            <a:fillRect/>
          </a:stretch>
        </p:blipFill>
        <p:spPr bwMode="auto">
          <a:xfrm>
            <a:off x="261764" y="1769368"/>
            <a:ext cx="5607322" cy="5088632"/>
          </a:xfrm>
          <a:prstGeom prst="rect">
            <a:avLst/>
          </a:prstGeom>
          <a:noFill/>
        </p:spPr>
      </p:pic>
      <p:pic>
        <p:nvPicPr>
          <p:cNvPr id="7170" name="Picture 2" descr="C:\Users\Дудник И В\Desktop\фото на презентацию\SAM_7768.JPG"/>
          <p:cNvPicPr>
            <a:picLocks noChangeAspect="1" noChangeArrowheads="1"/>
          </p:cNvPicPr>
          <p:nvPr/>
        </p:nvPicPr>
        <p:blipFill>
          <a:blip r:embed="rId3" cstate="print"/>
          <a:srcRect/>
          <a:stretch>
            <a:fillRect/>
          </a:stretch>
        </p:blipFill>
        <p:spPr bwMode="auto">
          <a:xfrm>
            <a:off x="6166419" y="1772816"/>
            <a:ext cx="5688633" cy="5085184"/>
          </a:xfrm>
          <a:prstGeom prst="rect">
            <a:avLst/>
          </a:prstGeom>
          <a:noFill/>
        </p:spPr>
      </p:pic>
    </p:spTree>
  </p:cSld>
  <p:clrMapOvr>
    <a:masterClrMapping/>
  </p:clrMapOvr>
  <p:transition spd="med" advTm="3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SAM_7765.JPG"/>
          <p:cNvPicPr>
            <a:picLocks noGrp="1" noChangeAspect="1"/>
          </p:cNvPicPr>
          <p:nvPr>
            <p:ph type="pic" idx="13"/>
          </p:nvPr>
        </p:nvPicPr>
        <p:blipFill>
          <a:blip r:embed="rId3" cstate="print"/>
          <a:srcRect l="23554" r="23554"/>
          <a:stretch>
            <a:fillRect/>
          </a:stretch>
        </p:blipFill>
        <p:spPr>
          <a:xfrm>
            <a:off x="7246540" y="476672"/>
            <a:ext cx="3976687" cy="5638800"/>
          </a:xfrm>
        </p:spPr>
      </p:pic>
      <p:pic>
        <p:nvPicPr>
          <p:cNvPr id="7" name="Рисунок 6" descr="SAM_7769.JPG"/>
          <p:cNvPicPr>
            <a:picLocks noGrp="1" noChangeAspect="1"/>
          </p:cNvPicPr>
          <p:nvPr>
            <p:ph type="pic" idx="1"/>
          </p:nvPr>
        </p:nvPicPr>
        <p:blipFill>
          <a:blip r:embed="rId4" cstate="print"/>
          <a:srcRect l="23543" r="23543"/>
          <a:stretch>
            <a:fillRect/>
          </a:stretch>
        </p:blipFill>
        <p:spPr>
          <a:xfrm>
            <a:off x="1951011" y="785794"/>
            <a:ext cx="3978274" cy="5638800"/>
          </a:xfrm>
        </p:spPr>
      </p:pic>
      <p:sp>
        <p:nvSpPr>
          <p:cNvPr id="11" name="Заголовок 2"/>
          <p:cNvSpPr txBox="1">
            <a:spLocks/>
          </p:cNvSpPr>
          <p:nvPr/>
        </p:nvSpPr>
        <p:spPr>
          <a:xfrm>
            <a:off x="-344500" y="6149069"/>
            <a:ext cx="4671920" cy="827144"/>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endParaRPr lang="ru-RU" sz="1600"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2998068" y="0"/>
            <a:ext cx="6624736" cy="369332"/>
          </a:xfrm>
          <a:prstGeom prst="rect">
            <a:avLst/>
          </a:prstGeom>
          <a:noFill/>
        </p:spPr>
        <p:txBody>
          <a:bodyPr wrap="square" rtlCol="0">
            <a:spAutoFit/>
          </a:bodyPr>
          <a:lstStyle/>
          <a:p>
            <a:r>
              <a:rPr lang="ru-RU" dirty="0" smtClean="0"/>
              <a:t> </a:t>
            </a:r>
            <a:endParaRPr lang="ru-RU" dirty="0"/>
          </a:p>
        </p:txBody>
      </p:sp>
    </p:spTree>
    <p:extLst>
      <p:ext uri="{BB962C8B-B14F-4D97-AF65-F5344CB8AC3E}">
        <p14:creationId xmlns="" xmlns:p14="http://schemas.microsoft.com/office/powerpoint/2010/main" val="3872531944"/>
      </p:ext>
    </p:extLst>
  </p:cSld>
  <p:clrMapOvr>
    <a:masterClrMapping/>
  </p:clrMapOvr>
  <p:transition spd="med" advTm="3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061964" y="0"/>
            <a:ext cx="8856984" cy="864096"/>
          </a:xfrm>
        </p:spPr>
        <p:txBody>
          <a:bodyPr>
            <a:normAutofit/>
          </a:bodyPr>
          <a:lstStyle/>
          <a:p>
            <a:pPr algn="ctr"/>
            <a:r>
              <a:rPr lang="ru-RU" sz="2400" dirty="0" smtClean="0">
                <a:solidFill>
                  <a:srgbClr val="002060"/>
                </a:solidFill>
                <a:latin typeface="Times New Roman" pitchFamily="18" charset="0"/>
                <a:cs typeface="Times New Roman" pitchFamily="18" charset="0"/>
              </a:rPr>
              <a:t>Центр нравственно-патриотического воспитания</a:t>
            </a:r>
            <a:endParaRPr lang="ru-RU" sz="2400" dirty="0">
              <a:solidFill>
                <a:srgbClr val="002060"/>
              </a:solidFill>
              <a:latin typeface="Times New Roman" pitchFamily="18" charset="0"/>
              <a:cs typeface="Times New Roman" pitchFamily="18" charset="0"/>
            </a:endParaRPr>
          </a:p>
        </p:txBody>
      </p:sp>
      <p:pic>
        <p:nvPicPr>
          <p:cNvPr id="7" name="Рисунок 6" descr="SAM_7763.JPG"/>
          <p:cNvPicPr>
            <a:picLocks noChangeAspect="1"/>
          </p:cNvPicPr>
          <p:nvPr/>
        </p:nvPicPr>
        <p:blipFill>
          <a:blip r:embed="rId3" cstate="print"/>
          <a:stretch>
            <a:fillRect/>
          </a:stretch>
        </p:blipFill>
        <p:spPr>
          <a:xfrm>
            <a:off x="3" y="1628800"/>
            <a:ext cx="4453735" cy="5229200"/>
          </a:xfrm>
          <a:prstGeom prst="rect">
            <a:avLst/>
          </a:prstGeom>
        </p:spPr>
      </p:pic>
      <p:pic>
        <p:nvPicPr>
          <p:cNvPr id="9" name="Рисунок 8" descr="SAM_7764.JPG"/>
          <p:cNvPicPr>
            <a:picLocks noChangeAspect="1"/>
          </p:cNvPicPr>
          <p:nvPr/>
        </p:nvPicPr>
        <p:blipFill>
          <a:blip r:embed="rId4" cstate="print"/>
          <a:stretch>
            <a:fillRect/>
          </a:stretch>
        </p:blipFill>
        <p:spPr>
          <a:xfrm>
            <a:off x="8326661" y="1628800"/>
            <a:ext cx="3862163" cy="5229200"/>
          </a:xfrm>
          <a:prstGeom prst="rect">
            <a:avLst/>
          </a:prstGeom>
        </p:spPr>
      </p:pic>
      <p:pic>
        <p:nvPicPr>
          <p:cNvPr id="10" name="Рисунок 9" descr="SAM_7762.JPG"/>
          <p:cNvPicPr>
            <a:picLocks noChangeAspect="1"/>
          </p:cNvPicPr>
          <p:nvPr/>
        </p:nvPicPr>
        <p:blipFill>
          <a:blip r:embed="rId5" cstate="print"/>
          <a:stretch>
            <a:fillRect/>
          </a:stretch>
        </p:blipFill>
        <p:spPr>
          <a:xfrm>
            <a:off x="4438230" y="1628800"/>
            <a:ext cx="3936437" cy="5229200"/>
          </a:xfrm>
          <a:prstGeom prst="rect">
            <a:avLst/>
          </a:prstGeom>
        </p:spPr>
      </p:pic>
      <p:sp>
        <p:nvSpPr>
          <p:cNvPr id="8" name="TextBox 7"/>
          <p:cNvSpPr txBox="1"/>
          <p:nvPr/>
        </p:nvSpPr>
        <p:spPr>
          <a:xfrm>
            <a:off x="0" y="1000108"/>
            <a:ext cx="11738014" cy="584775"/>
          </a:xfrm>
          <a:prstGeom prst="rect">
            <a:avLst/>
          </a:prstGeom>
          <a:noFill/>
        </p:spPr>
        <p:txBody>
          <a:bodyPr wrap="square" rtlCol="0">
            <a:spAutoFit/>
          </a:bodyPr>
          <a:lstStyle/>
          <a:p>
            <a:pPr algn="ctr"/>
            <a:r>
              <a:rPr lang="ru-RU" sz="1600" dirty="0" smtClean="0">
                <a:solidFill>
                  <a:srgbClr val="002060"/>
                </a:solidFill>
                <a:latin typeface="Times New Roman" pitchFamily="18" charset="0"/>
                <a:cs typeface="Times New Roman" pitchFamily="18" charset="0"/>
              </a:rPr>
              <a:t>Мы стараемся воспитывать патриотические чувства у детей, прививать любовь к Родине. На наш взгляд это очень актуальная тема на сегодняшний день.</a:t>
            </a:r>
            <a:endParaRPr lang="ru-RU" sz="1600"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34340772"/>
      </p:ext>
    </p:extLst>
  </p:cSld>
  <p:clrMapOvr>
    <a:masterClrMapping/>
  </p:clrMapOvr>
  <p:transition spd="med" advTm="3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SAM_7724.JPG"/>
          <p:cNvPicPr>
            <a:picLocks noGrp="1" noChangeAspect="1"/>
          </p:cNvPicPr>
          <p:nvPr>
            <p:ph type="pic" idx="1"/>
          </p:nvPr>
        </p:nvPicPr>
        <p:blipFill>
          <a:blip r:embed="rId3" cstate="print"/>
          <a:srcRect l="23554" r="23554"/>
          <a:stretch>
            <a:fillRect/>
          </a:stretch>
        </p:blipFill>
        <p:spPr>
          <a:xfrm>
            <a:off x="0" y="0"/>
            <a:ext cx="7318548" cy="6858000"/>
          </a:xfrm>
          <a:prstGeom prst="snip2DiagRect">
            <a:avLst/>
          </a:prstGeom>
          <a:solidFill>
            <a:srgbClr val="FFFFFF">
              <a:shade val="85000"/>
            </a:srgbClr>
          </a:solidFill>
          <a:ln w="88900" cap="sq">
            <a:solidFill>
              <a:schemeClr val="bg1">
                <a:lumMod val="9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Заголовок 2"/>
          <p:cNvSpPr>
            <a:spLocks noGrp="1"/>
          </p:cNvSpPr>
          <p:nvPr>
            <p:ph type="title"/>
          </p:nvPr>
        </p:nvSpPr>
        <p:spPr>
          <a:xfrm>
            <a:off x="7534572" y="476672"/>
            <a:ext cx="4320480" cy="692696"/>
          </a:xfrm>
        </p:spPr>
        <p:txBody>
          <a:bodyPr>
            <a:noAutofit/>
          </a:bodyPr>
          <a:lstStyle/>
          <a:p>
            <a:pPr algn="ctr"/>
            <a:r>
              <a:rPr lang="ru-RU" sz="2800" dirty="0" smtClean="0">
                <a:solidFill>
                  <a:srgbClr val="002060"/>
                </a:solidFill>
                <a:latin typeface="Times New Roman" pitchFamily="18" charset="0"/>
                <a:cs typeface="Times New Roman" pitchFamily="18" charset="0"/>
              </a:rPr>
              <a:t>1. </a:t>
            </a:r>
            <a:r>
              <a:rPr lang="ru-RU" sz="2800" dirty="0">
                <a:solidFill>
                  <a:srgbClr val="002060"/>
                </a:solidFill>
                <a:latin typeface="Times New Roman" pitchFamily="18" charset="0"/>
                <a:cs typeface="Times New Roman" pitchFamily="18" charset="0"/>
              </a:rPr>
              <a:t>Рабочий сектор </a:t>
            </a:r>
            <a:r>
              <a:rPr lang="ru-RU" sz="2800" dirty="0" smtClean="0">
                <a:solidFill>
                  <a:srgbClr val="002060"/>
                </a:solidFill>
                <a:latin typeface="Times New Roman" pitchFamily="18" charset="0"/>
                <a:cs typeface="Times New Roman" pitchFamily="18" charset="0"/>
              </a:rPr>
              <a:t/>
            </a:r>
            <a:br>
              <a:rPr lang="ru-RU" sz="2800" dirty="0" smtClean="0">
                <a:solidFill>
                  <a:srgbClr val="002060"/>
                </a:solidFill>
                <a:latin typeface="Times New Roman" pitchFamily="18" charset="0"/>
                <a:cs typeface="Times New Roman" pitchFamily="18" charset="0"/>
              </a:rPr>
            </a:br>
            <a:endParaRPr lang="ru-RU" sz="2800" dirty="0">
              <a:solidFill>
                <a:srgbClr val="002060"/>
              </a:solidFill>
              <a:latin typeface="Times New Roman" pitchFamily="18" charset="0"/>
              <a:cs typeface="Times New Roman" pitchFamily="18" charset="0"/>
            </a:endParaRPr>
          </a:p>
        </p:txBody>
      </p:sp>
      <p:sp>
        <p:nvSpPr>
          <p:cNvPr id="4" name="Текст 3"/>
          <p:cNvSpPr>
            <a:spLocks noGrp="1"/>
          </p:cNvSpPr>
          <p:nvPr>
            <p:ph type="body" sz="half" idx="2"/>
          </p:nvPr>
        </p:nvSpPr>
        <p:spPr>
          <a:xfrm>
            <a:off x="7678590" y="1340768"/>
            <a:ext cx="4320481" cy="5256584"/>
          </a:xfrm>
        </p:spPr>
        <p:txBody>
          <a:bodyPr>
            <a:normAutofit/>
          </a:bodyPr>
          <a:lstStyle/>
          <a:p>
            <a:pPr marL="342900" indent="-342900"/>
            <a:r>
              <a:rPr lang="ru-RU" sz="2400" dirty="0" smtClean="0">
                <a:solidFill>
                  <a:schemeClr val="tx2"/>
                </a:solidFill>
                <a:latin typeface="Times New Roman" pitchFamily="18" charset="0"/>
                <a:cs typeface="Times New Roman" pitchFamily="18" charset="0"/>
              </a:rPr>
              <a:t>    В группе созданы такие условия, которые позволяют детям в соответствии со своими интересами и желаниями свободно заниматься разными видами деятельности – игровой, коммуникативной, трудовой, продуктивной, музыкально-художественной, познавательно-исследовательской.</a:t>
            </a:r>
          </a:p>
          <a:p>
            <a:pPr marL="342900" indent="-342900">
              <a:buFontTx/>
              <a:buChar char="-"/>
            </a:pPr>
            <a:endParaRPr lang="ru-RU" dirty="0">
              <a:solidFill>
                <a:srgbClr val="FFFF00"/>
              </a:solidFill>
            </a:endParaRPr>
          </a:p>
        </p:txBody>
      </p:sp>
    </p:spTree>
    <p:extLst>
      <p:ext uri="{BB962C8B-B14F-4D97-AF65-F5344CB8AC3E}">
        <p14:creationId xmlns="" xmlns:p14="http://schemas.microsoft.com/office/powerpoint/2010/main" val="1389676967"/>
      </p:ext>
    </p:extLst>
  </p:cSld>
  <p:clrMapOvr>
    <a:masterClrMapping/>
  </p:clrMapOvr>
  <p:transition spd="med" advTm="3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SAM_7775.JPG"/>
          <p:cNvPicPr>
            <a:picLocks noGrp="1" noChangeAspect="1"/>
          </p:cNvPicPr>
          <p:nvPr>
            <p:ph type="pic" idx="10"/>
          </p:nvPr>
        </p:nvPicPr>
        <p:blipFill>
          <a:blip r:embed="rId3" cstate="print"/>
          <a:srcRect l="23543" r="23543"/>
          <a:stretch>
            <a:fillRect/>
          </a:stretch>
        </p:blipFill>
        <p:spPr>
          <a:xfrm rot="5400000">
            <a:off x="1447517" y="1860789"/>
            <a:ext cx="4786346" cy="4065116"/>
          </a:xfrm>
          <a:prstGeom prst="rect">
            <a:avLst/>
          </a:prstGeom>
          <a:solidFill>
            <a:srgbClr val="FFFFFF">
              <a:shade val="85000"/>
            </a:srgbClr>
          </a:solidFill>
          <a:ln w="1905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665520" y="642918"/>
            <a:ext cx="7072362" cy="461665"/>
          </a:xfrm>
          <a:prstGeom prst="rect">
            <a:avLst/>
          </a:prstGeom>
          <a:noFill/>
        </p:spPr>
        <p:txBody>
          <a:bodyPr wrap="square" rtlCol="0">
            <a:spAutoFit/>
          </a:bodyPr>
          <a:lstStyle/>
          <a:p>
            <a:pPr algn="ctr"/>
            <a:r>
              <a:rPr lang="ru-RU" sz="2400" b="1" dirty="0" smtClean="0">
                <a:solidFill>
                  <a:schemeClr val="tx2"/>
                </a:solidFill>
                <a:latin typeface="Times New Roman" pitchFamily="18" charset="0"/>
                <a:cs typeface="Times New Roman" pitchFamily="18" charset="0"/>
              </a:rPr>
              <a:t>Модуль для экспериментирования</a:t>
            </a:r>
            <a:endParaRPr lang="ru-RU" sz="2400" b="1" dirty="0">
              <a:solidFill>
                <a:schemeClr val="tx2"/>
              </a:solidFill>
              <a:latin typeface="Times New Roman" pitchFamily="18" charset="0"/>
              <a:cs typeface="Times New Roman" pitchFamily="18" charset="0"/>
            </a:endParaRPr>
          </a:p>
        </p:txBody>
      </p:sp>
      <p:sp>
        <p:nvSpPr>
          <p:cNvPr id="4" name="TextBox 3"/>
          <p:cNvSpPr txBox="1"/>
          <p:nvPr/>
        </p:nvSpPr>
        <p:spPr>
          <a:xfrm>
            <a:off x="6237289" y="1500174"/>
            <a:ext cx="5429287" cy="4801314"/>
          </a:xfrm>
          <a:prstGeom prst="rect">
            <a:avLst/>
          </a:prstGeom>
          <a:noFill/>
        </p:spPr>
        <p:txBody>
          <a:bodyPr wrap="square" rtlCol="0">
            <a:spAutoFit/>
          </a:bodyPr>
          <a:lstStyle/>
          <a:p>
            <a:r>
              <a:rPr lang="ru-RU" dirty="0" smtClean="0">
                <a:solidFill>
                  <a:srgbClr val="0070C0"/>
                </a:solidFill>
                <a:latin typeface="Times New Roman" pitchFamily="18" charset="0"/>
                <a:cs typeface="Times New Roman" pitchFamily="18" charset="0"/>
              </a:rPr>
              <a:t>Модуль помогает организовать познавательно-исследовательскую деятельность детей. Речь идет об игре-экспериментировании с различными предметами и природными материалами. Процесс познания, освоение новых знаний очень важны для детей , поэтому по-моему  в детском саду не должно быть четкой границы между обыденной жизнью и экспериментированием, ведь экспериментирование не самоцель, а только способ ознакомления детей с миром, в котором им предстоит жить! Для этого потребуется все, что может быть интересно детям младшего дошкольного возраста. Это могут быть предметы, которые невозможно увидеть в повседневной жизни</a:t>
            </a:r>
            <a:r>
              <a:rPr lang="ru-RU" dirty="0" smtClean="0"/>
              <a:t/>
            </a:r>
            <a:br>
              <a:rPr lang="ru-RU" dirty="0" smtClean="0"/>
            </a:br>
            <a:r>
              <a:rPr lang="ru-RU" dirty="0" smtClean="0"/>
              <a:t/>
            </a:r>
            <a:br>
              <a:rPr lang="ru-RU" dirty="0" smtClean="0"/>
            </a:br>
            <a:r>
              <a:rPr lang="ru-RU" dirty="0" smtClean="0"/>
              <a:t/>
            </a:r>
            <a:br>
              <a:rPr lang="ru-RU" dirty="0" smtClean="0"/>
            </a:br>
            <a:endParaRPr lang="ru-RU" dirty="0"/>
          </a:p>
        </p:txBody>
      </p:sp>
    </p:spTree>
    <p:extLst>
      <p:ext uri="{BB962C8B-B14F-4D97-AF65-F5344CB8AC3E}">
        <p14:creationId xmlns="" xmlns:p14="http://schemas.microsoft.com/office/powerpoint/2010/main" val="3694646384"/>
      </p:ext>
    </p:extLst>
  </p:cSld>
  <p:clrMapOvr>
    <a:masterClrMapping/>
  </p:clrMapOvr>
  <p:transition spd="med" advTm="3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SAM_7740.JPG"/>
          <p:cNvPicPr>
            <a:picLocks noGrp="1" noChangeAspect="1"/>
          </p:cNvPicPr>
          <p:nvPr>
            <p:ph type="pic" idx="13"/>
          </p:nvPr>
        </p:nvPicPr>
        <p:blipFill>
          <a:blip r:embed="rId2" cstate="print"/>
          <a:srcRect l="2965" r="2965"/>
          <a:stretch>
            <a:fillRect/>
          </a:stretch>
        </p:blipFill>
        <p:spPr>
          <a:xfrm>
            <a:off x="0" y="980728"/>
            <a:ext cx="4429156" cy="5877272"/>
          </a:xfrm>
        </p:spPr>
      </p:pic>
      <p:sp>
        <p:nvSpPr>
          <p:cNvPr id="6" name="TextBox 5"/>
          <p:cNvSpPr txBox="1"/>
          <p:nvPr/>
        </p:nvSpPr>
        <p:spPr>
          <a:xfrm>
            <a:off x="4308462" y="428605"/>
            <a:ext cx="4714908" cy="461665"/>
          </a:xfrm>
          <a:prstGeom prst="rect">
            <a:avLst/>
          </a:prstGeom>
          <a:noFill/>
        </p:spPr>
        <p:txBody>
          <a:bodyPr wrap="square" rtlCol="0">
            <a:spAutoFit/>
          </a:bodyPr>
          <a:lstStyle/>
          <a:p>
            <a:r>
              <a:rPr lang="ru-RU" sz="2400" b="1" dirty="0" smtClean="0">
                <a:solidFill>
                  <a:schemeClr val="tx2"/>
                </a:solidFill>
                <a:latin typeface="Times New Roman" pitchFamily="18" charset="0"/>
                <a:cs typeface="Times New Roman" pitchFamily="18" charset="0"/>
              </a:rPr>
              <a:t>Модуль речевого развития</a:t>
            </a:r>
            <a:endParaRPr lang="ru-RU" sz="2400" b="1" dirty="0">
              <a:solidFill>
                <a:schemeClr val="tx2"/>
              </a:solidFill>
              <a:latin typeface="Times New Roman" pitchFamily="18" charset="0"/>
              <a:cs typeface="Times New Roman" pitchFamily="18" charset="0"/>
            </a:endParaRPr>
          </a:p>
        </p:txBody>
      </p:sp>
      <p:pic>
        <p:nvPicPr>
          <p:cNvPr id="1027" name="Picture 3" descr="C:\Users\Дудник И В\Desktop\Новая папка (3)\SAM_7817.JPG"/>
          <p:cNvPicPr>
            <a:picLocks noChangeAspect="1" noChangeArrowheads="1"/>
          </p:cNvPicPr>
          <p:nvPr/>
        </p:nvPicPr>
        <p:blipFill>
          <a:blip r:embed="rId3" cstate="print"/>
          <a:srcRect/>
          <a:stretch>
            <a:fillRect/>
          </a:stretch>
        </p:blipFill>
        <p:spPr bwMode="auto">
          <a:xfrm rot="5400000">
            <a:off x="7103082" y="1772258"/>
            <a:ext cx="5733256" cy="4438229"/>
          </a:xfrm>
          <a:prstGeom prst="rect">
            <a:avLst/>
          </a:prstGeom>
          <a:noFill/>
        </p:spPr>
      </p:pic>
      <p:sp>
        <p:nvSpPr>
          <p:cNvPr id="9" name="TextBox 8"/>
          <p:cNvSpPr txBox="1"/>
          <p:nvPr/>
        </p:nvSpPr>
        <p:spPr>
          <a:xfrm>
            <a:off x="4582245" y="1772816"/>
            <a:ext cx="2808311" cy="3416320"/>
          </a:xfrm>
          <a:prstGeom prst="rect">
            <a:avLst/>
          </a:prstGeom>
          <a:noFill/>
        </p:spPr>
        <p:txBody>
          <a:bodyPr wrap="square" rtlCol="0">
            <a:spAutoFit/>
          </a:bodyPr>
          <a:lstStyle/>
          <a:p>
            <a:pPr algn="ctr"/>
            <a:r>
              <a:rPr lang="ru-RU" dirty="0" smtClean="0">
                <a:solidFill>
                  <a:schemeClr val="accent5">
                    <a:lumMod val="50000"/>
                  </a:schemeClr>
                </a:solidFill>
                <a:latin typeface="Times New Roman" pitchFamily="18" charset="0"/>
                <a:cs typeface="Times New Roman" pitchFamily="18" charset="0"/>
              </a:rPr>
              <a:t>Центр речевого развития оборудуется и наполняется в соответствии с возрастом и интересами воспитанников. Таким образом,   он трансформируется и обогащается, чтобы детям было интересно и результативно здесь заниматься.</a:t>
            </a:r>
            <a:endParaRPr lang="ru-RU" dirty="0">
              <a:solidFill>
                <a:schemeClr val="accent5">
                  <a:lumMod val="50000"/>
                </a:schemeClr>
              </a:solidFill>
              <a:latin typeface="Times New Roman" pitchFamily="18" charset="0"/>
              <a:cs typeface="Times New Roman" pitchFamily="18" charset="0"/>
            </a:endParaRPr>
          </a:p>
        </p:txBody>
      </p:sp>
    </p:spTree>
  </p:cSld>
  <p:clrMapOvr>
    <a:masterClrMapping/>
  </p:clrMapOvr>
  <p:transition spd="med" advTm="3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SAM_7733.JPG"/>
          <p:cNvPicPr>
            <a:picLocks noGrp="1" noChangeAspect="1"/>
          </p:cNvPicPr>
          <p:nvPr>
            <p:ph type="pic" idx="13"/>
          </p:nvPr>
        </p:nvPicPr>
        <p:blipFill>
          <a:blip r:embed="rId2" cstate="print"/>
          <a:srcRect l="23543" r="23543"/>
          <a:stretch>
            <a:fillRect/>
          </a:stretch>
        </p:blipFill>
        <p:spPr>
          <a:xfrm>
            <a:off x="236497" y="857232"/>
            <a:ext cx="4561772" cy="6000768"/>
          </a:xfrm>
          <a:prstGeom prst="rect">
            <a:avLst/>
          </a:prstGeom>
          <a:solidFill>
            <a:srgbClr val="FFFFFF">
              <a:shade val="85000"/>
            </a:srgbClr>
          </a:solidFill>
          <a:ln w="1905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4022710" y="428608"/>
            <a:ext cx="6169422" cy="461665"/>
          </a:xfrm>
          <a:prstGeom prst="rect">
            <a:avLst/>
          </a:prstGeom>
          <a:noFill/>
        </p:spPr>
        <p:txBody>
          <a:bodyPr wrap="square" rtlCol="0">
            <a:spAutoFit/>
          </a:bodyPr>
          <a:lstStyle/>
          <a:p>
            <a:r>
              <a:rPr lang="ru-RU" sz="2400" b="1" dirty="0" smtClean="0">
                <a:solidFill>
                  <a:schemeClr val="tx2"/>
                </a:solidFill>
                <a:latin typeface="Times New Roman" pitchFamily="18" charset="0"/>
                <a:cs typeface="Times New Roman" pitchFamily="18" charset="0"/>
              </a:rPr>
              <a:t>Модуль живой и неживой природы</a:t>
            </a:r>
            <a:endParaRPr lang="ru-RU" sz="2400" b="1" dirty="0">
              <a:solidFill>
                <a:schemeClr val="tx2"/>
              </a:solidFill>
              <a:latin typeface="Times New Roman" pitchFamily="18" charset="0"/>
              <a:cs typeface="Times New Roman" pitchFamily="18" charset="0"/>
            </a:endParaRPr>
          </a:p>
        </p:txBody>
      </p:sp>
      <p:pic>
        <p:nvPicPr>
          <p:cNvPr id="9" name="Рисунок 8" descr="SAM_7774.JPG"/>
          <p:cNvPicPr>
            <a:picLocks noChangeAspect="1"/>
          </p:cNvPicPr>
          <p:nvPr/>
        </p:nvPicPr>
        <p:blipFill>
          <a:blip r:embed="rId3" cstate="print"/>
          <a:srcRect l="23554" r="23554"/>
          <a:stretch>
            <a:fillRect/>
          </a:stretch>
        </p:blipFill>
        <p:spPr>
          <a:xfrm rot="5400000">
            <a:off x="7348651" y="1814720"/>
            <a:ext cx="5602157" cy="4078189"/>
          </a:xfrm>
          <a:prstGeom prst="rect">
            <a:avLst/>
          </a:prstGeom>
          <a:solidFill>
            <a:schemeClr val="bg1">
              <a:lumMod val="85000"/>
              <a:lumOff val="15000"/>
            </a:schemeClr>
          </a:solidFill>
        </p:spPr>
      </p:pic>
      <p:sp>
        <p:nvSpPr>
          <p:cNvPr id="13" name="TextBox 12"/>
          <p:cNvSpPr txBox="1"/>
          <p:nvPr/>
        </p:nvSpPr>
        <p:spPr>
          <a:xfrm>
            <a:off x="4808528" y="1071547"/>
            <a:ext cx="3230100" cy="5047536"/>
          </a:xfrm>
          <a:prstGeom prst="rect">
            <a:avLst/>
          </a:prstGeom>
          <a:noFill/>
        </p:spPr>
        <p:txBody>
          <a:bodyPr wrap="square" rtlCol="0">
            <a:spAutoFit/>
          </a:bodyPr>
          <a:lstStyle/>
          <a:p>
            <a:pPr algn="ctr"/>
            <a:r>
              <a:rPr lang="ru-RU" sz="1600" dirty="0" smtClean="0">
                <a:solidFill>
                  <a:schemeClr val="accent5">
                    <a:lumMod val="50000"/>
                  </a:schemeClr>
                </a:solidFill>
                <a:latin typeface="Times New Roman" pitchFamily="18" charset="0"/>
                <a:cs typeface="Times New Roman" pitchFamily="18" charset="0"/>
              </a:rPr>
              <a:t>Природный уголок служит не только украшением группы, но и местом для саморазвития дошкольников. С подгруппой дошкольников воспитатель может проводить в природном уголке наблюдения, простые опыты и занятия природоведческого характера.  Уголок природы – знакомит детей с доступными явлениями природы, узнают на картинках и в игрушках домашних животных и их детёнышей, учатся различать по внешнему виду овощи и фрукты.</a:t>
            </a:r>
          </a:p>
          <a:p>
            <a:pPr algn="ctr"/>
            <a:r>
              <a:rPr lang="ru-RU" sz="1600" dirty="0" smtClean="0">
                <a:solidFill>
                  <a:schemeClr val="accent5">
                    <a:lumMod val="50000"/>
                  </a:schemeClr>
                </a:solidFill>
                <a:latin typeface="Times New Roman" pitchFamily="18" charset="0"/>
                <a:cs typeface="Times New Roman" pitchFamily="18" charset="0"/>
              </a:rPr>
              <a:t>Обобщать результаты своих наблюдений за объектами природы дети учатся при ведении календаря погоды. </a:t>
            </a:r>
          </a:p>
          <a:p>
            <a:endParaRPr lang="ru-RU" dirty="0"/>
          </a:p>
        </p:txBody>
      </p:sp>
    </p:spTree>
  </p:cSld>
  <p:clrMapOvr>
    <a:masterClrMapping/>
  </p:clrMapOvr>
  <p:transition spd="med" advTm="3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SAM_7776.JPG"/>
          <p:cNvPicPr>
            <a:picLocks noChangeAspect="1"/>
          </p:cNvPicPr>
          <p:nvPr/>
        </p:nvPicPr>
        <p:blipFill>
          <a:blip r:embed="rId2" cstate="print"/>
          <a:srcRect l="23543" r="23543"/>
          <a:stretch>
            <a:fillRect/>
          </a:stretch>
        </p:blipFill>
        <p:spPr>
          <a:xfrm>
            <a:off x="6523041" y="714356"/>
            <a:ext cx="4824537" cy="5638800"/>
          </a:xfrm>
          <a:prstGeom prst="rect">
            <a:avLst/>
          </a:prstGeom>
          <a:ln w="127000" cap="rnd">
            <a:solidFill>
              <a:schemeClr val="bg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Рисунок 2" descr="SAM_7779.JPG"/>
          <p:cNvPicPr>
            <a:picLocks noChangeAspect="1"/>
          </p:cNvPicPr>
          <p:nvPr/>
        </p:nvPicPr>
        <p:blipFill>
          <a:blip r:embed="rId3" cstate="print"/>
          <a:srcRect l="23543" r="23543"/>
          <a:stretch>
            <a:fillRect/>
          </a:stretch>
        </p:blipFill>
        <p:spPr>
          <a:xfrm>
            <a:off x="2022447" y="785794"/>
            <a:ext cx="4031402" cy="5715016"/>
          </a:xfrm>
          <a:prstGeom prst="round2DiagRect">
            <a:avLst>
              <a:gd name="adj1" fmla="val 16667"/>
              <a:gd name="adj2" fmla="val 0"/>
            </a:avLst>
          </a:prstGeom>
          <a:ln w="88900" cap="sq">
            <a:solidFill>
              <a:schemeClr val="accent2">
                <a:lumMod val="20000"/>
                <a:lumOff val="80000"/>
              </a:schemeClr>
            </a:solidFill>
            <a:miter lim="800000"/>
          </a:ln>
          <a:effectLst>
            <a:outerShdw blurRad="254000" algn="tl" rotWithShape="0">
              <a:srgbClr val="000000">
                <a:alpha val="43000"/>
              </a:srgbClr>
            </a:outerShdw>
          </a:effectLst>
        </p:spPr>
      </p:pic>
    </p:spTree>
  </p:cSld>
  <p:clrMapOvr>
    <a:masterClrMapping/>
  </p:clrMapOvr>
  <p:transition spd="med" advTm="3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SAM_7782.JPG"/>
          <p:cNvPicPr>
            <a:picLocks noGrp="1" noChangeAspect="1"/>
          </p:cNvPicPr>
          <p:nvPr>
            <p:ph type="pic" idx="13"/>
          </p:nvPr>
        </p:nvPicPr>
        <p:blipFill>
          <a:blip r:embed="rId2" cstate="print"/>
          <a:srcRect l="23543" r="23543"/>
          <a:stretch>
            <a:fillRect/>
          </a:stretch>
        </p:blipFill>
        <p:spPr>
          <a:xfrm>
            <a:off x="7102524" y="1033789"/>
            <a:ext cx="4510237" cy="2611235"/>
          </a:xfrm>
        </p:spPr>
      </p:pic>
      <p:sp>
        <p:nvSpPr>
          <p:cNvPr id="8" name="TextBox 7"/>
          <p:cNvSpPr txBox="1"/>
          <p:nvPr/>
        </p:nvSpPr>
        <p:spPr>
          <a:xfrm>
            <a:off x="2093884" y="188643"/>
            <a:ext cx="7143800" cy="523220"/>
          </a:xfrm>
          <a:prstGeom prst="rect">
            <a:avLst/>
          </a:prstGeom>
          <a:noFill/>
        </p:spPr>
        <p:txBody>
          <a:bodyPr wrap="square" rtlCol="0">
            <a:spAutoFit/>
          </a:bodyPr>
          <a:lstStyle/>
          <a:p>
            <a:pPr algn="ctr"/>
            <a:r>
              <a:rPr lang="ru-RU" sz="2800" dirty="0" smtClean="0">
                <a:solidFill>
                  <a:srgbClr val="002060"/>
                </a:solidFill>
                <a:latin typeface="Times New Roman" pitchFamily="18" charset="0"/>
                <a:cs typeface="Times New Roman" pitchFamily="18" charset="0"/>
              </a:rPr>
              <a:t>Модуль математического  развития</a:t>
            </a:r>
            <a:endParaRPr lang="ru-RU" sz="2800" dirty="0">
              <a:solidFill>
                <a:srgbClr val="002060"/>
              </a:solidFill>
              <a:latin typeface="Times New Roman" pitchFamily="18" charset="0"/>
              <a:cs typeface="Times New Roman" pitchFamily="18" charset="0"/>
            </a:endParaRPr>
          </a:p>
        </p:txBody>
      </p:sp>
      <p:pic>
        <p:nvPicPr>
          <p:cNvPr id="11" name="Рисунок 10" descr="SAM_7744.JPG"/>
          <p:cNvPicPr>
            <a:picLocks noGrp="1" noChangeAspect="1"/>
          </p:cNvPicPr>
          <p:nvPr>
            <p:ph type="pic" idx="1"/>
          </p:nvPr>
        </p:nvPicPr>
        <p:blipFill>
          <a:blip r:embed="rId3" cstate="print"/>
          <a:srcRect l="23543" r="23543"/>
          <a:stretch>
            <a:fillRect/>
          </a:stretch>
        </p:blipFill>
        <p:spPr>
          <a:xfrm>
            <a:off x="0" y="980728"/>
            <a:ext cx="4582244" cy="5877272"/>
          </a:xfrm>
        </p:spPr>
      </p:pic>
      <p:sp>
        <p:nvSpPr>
          <p:cNvPr id="6" name="Прямоугольник 5"/>
          <p:cNvSpPr/>
          <p:nvPr/>
        </p:nvSpPr>
        <p:spPr>
          <a:xfrm>
            <a:off x="4654252" y="836712"/>
            <a:ext cx="2160240" cy="5632311"/>
          </a:xfrm>
          <a:prstGeom prst="rect">
            <a:avLst/>
          </a:prstGeom>
        </p:spPr>
        <p:txBody>
          <a:bodyPr wrap="square">
            <a:spAutoFit/>
          </a:bodyPr>
          <a:lstStyle/>
          <a:p>
            <a:r>
              <a:rPr lang="ru-RU" dirty="0" smtClean="0">
                <a:solidFill>
                  <a:schemeClr val="accent5">
                    <a:lumMod val="50000"/>
                  </a:schemeClr>
                </a:solidFill>
                <a:latin typeface="Times New Roman" pitchFamily="18" charset="0"/>
                <a:cs typeface="Times New Roman" pitchFamily="18" charset="0"/>
              </a:rPr>
              <a:t>Здесь дети учатся выделять цвета, Форму размеру    и различать величину предметов, развивать мелкую моторику. </a:t>
            </a:r>
            <a:r>
              <a:rPr lang="ru-RU" dirty="0" smtClean="0">
                <a:solidFill>
                  <a:schemeClr val="tx2"/>
                </a:solidFill>
                <a:latin typeface="Times New Roman" pitchFamily="18" charset="0"/>
                <a:cs typeface="Times New Roman" pitchFamily="18" charset="0"/>
              </a:rPr>
              <a:t>Представленные материалы используются для занятий с детьми как демонстрационные, раздаточный материал,  в шкафах находятся дополнительные предметы для сменной среды детей. </a:t>
            </a:r>
            <a:endParaRPr lang="ru-RU" dirty="0">
              <a:solidFill>
                <a:schemeClr val="accent5">
                  <a:lumMod val="50000"/>
                </a:schemeClr>
              </a:solidFill>
              <a:latin typeface="Times New Roman" pitchFamily="18" charset="0"/>
              <a:cs typeface="Times New Roman" pitchFamily="18" charset="0"/>
            </a:endParaRPr>
          </a:p>
        </p:txBody>
      </p:sp>
      <p:pic>
        <p:nvPicPr>
          <p:cNvPr id="2050" name="Picture 2" descr="C:\Users\Дудник И В\Desktop\Новая папка (3)\SAM_7802.JPG"/>
          <p:cNvPicPr>
            <a:picLocks noChangeAspect="1" noChangeArrowheads="1"/>
          </p:cNvPicPr>
          <p:nvPr/>
        </p:nvPicPr>
        <p:blipFill>
          <a:blip r:embed="rId4" cstate="print"/>
          <a:srcRect/>
          <a:stretch>
            <a:fillRect/>
          </a:stretch>
        </p:blipFill>
        <p:spPr bwMode="auto">
          <a:xfrm>
            <a:off x="6883732" y="3933056"/>
            <a:ext cx="4873046" cy="2924944"/>
          </a:xfrm>
          <a:prstGeom prst="rect">
            <a:avLst/>
          </a:prstGeom>
          <a:noFill/>
        </p:spPr>
      </p:pic>
    </p:spTree>
  </p:cSld>
  <p:clrMapOvr>
    <a:masterClrMapping/>
  </p:clrMapOvr>
  <p:transition spd="med" advTm="3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90156" y="428604"/>
            <a:ext cx="4536504" cy="461665"/>
          </a:xfrm>
          <a:prstGeom prst="rect">
            <a:avLst/>
          </a:prstGeom>
          <a:noFill/>
        </p:spPr>
        <p:txBody>
          <a:bodyPr wrap="square" rtlCol="0">
            <a:spAutoFit/>
          </a:bodyPr>
          <a:lstStyle/>
          <a:p>
            <a:r>
              <a:rPr lang="ru-RU" sz="2400" dirty="0" smtClean="0">
                <a:solidFill>
                  <a:schemeClr val="tx2"/>
                </a:solidFill>
                <a:latin typeface="Times New Roman" pitchFamily="18" charset="0"/>
                <a:cs typeface="Times New Roman" pitchFamily="18" charset="0"/>
              </a:rPr>
              <a:t>Модуль конструирования</a:t>
            </a:r>
            <a:endParaRPr lang="ru-RU" sz="2400" dirty="0">
              <a:solidFill>
                <a:schemeClr val="tx2"/>
              </a:solidFill>
              <a:latin typeface="Times New Roman" pitchFamily="18" charset="0"/>
              <a:cs typeface="Times New Roman" pitchFamily="18" charset="0"/>
            </a:endParaRPr>
          </a:p>
        </p:txBody>
      </p:sp>
      <p:sp>
        <p:nvSpPr>
          <p:cNvPr id="14" name="Прямоугольник 13"/>
          <p:cNvSpPr/>
          <p:nvPr/>
        </p:nvSpPr>
        <p:spPr>
          <a:xfrm>
            <a:off x="2093886" y="1071546"/>
            <a:ext cx="5357848" cy="369332"/>
          </a:xfrm>
          <a:prstGeom prst="rect">
            <a:avLst/>
          </a:prstGeom>
        </p:spPr>
        <p:txBody>
          <a:bodyPr wrap="square">
            <a:spAutoFit/>
          </a:bodyPr>
          <a:lstStyle/>
          <a:p>
            <a:pPr algn="ctr"/>
            <a:r>
              <a:rPr lang="ru-RU" dirty="0" smtClean="0">
                <a:solidFill>
                  <a:schemeClr val="accent6">
                    <a:lumMod val="75000"/>
                  </a:schemeClr>
                </a:solidFill>
              </a:rPr>
              <a:t> </a:t>
            </a:r>
            <a:r>
              <a:rPr lang="ru-RU" sz="1600" dirty="0" smtClean="0">
                <a:solidFill>
                  <a:schemeClr val="tx2"/>
                </a:solidFill>
                <a:latin typeface="Times New Roman" pitchFamily="18" charset="0"/>
                <a:cs typeface="Times New Roman" pitchFamily="18" charset="0"/>
              </a:rPr>
              <a:t> </a:t>
            </a:r>
            <a:endParaRPr lang="ru-RU" sz="1600" dirty="0">
              <a:solidFill>
                <a:schemeClr val="tx2"/>
              </a:solidFill>
              <a:latin typeface="Times New Roman" pitchFamily="18" charset="0"/>
              <a:cs typeface="Times New Roman" pitchFamily="18" charset="0"/>
            </a:endParaRPr>
          </a:p>
        </p:txBody>
      </p:sp>
      <p:sp>
        <p:nvSpPr>
          <p:cNvPr id="6" name="Прямоугольник 5"/>
          <p:cNvSpPr/>
          <p:nvPr/>
        </p:nvSpPr>
        <p:spPr>
          <a:xfrm>
            <a:off x="165058" y="857232"/>
            <a:ext cx="11787270" cy="738664"/>
          </a:xfrm>
          <a:prstGeom prst="rect">
            <a:avLst/>
          </a:prstGeom>
        </p:spPr>
        <p:txBody>
          <a:bodyPr wrap="square">
            <a:spAutoFit/>
          </a:bodyPr>
          <a:lstStyle/>
          <a:p>
            <a:pPr algn="ctr"/>
            <a:r>
              <a:rPr lang="ru-RU" sz="1400" dirty="0" smtClean="0">
                <a:solidFill>
                  <a:srgbClr val="002060"/>
                </a:solidFill>
                <a:latin typeface="Times New Roman" pitchFamily="18" charset="0"/>
                <a:cs typeface="Times New Roman" pitchFamily="18" charset="0"/>
              </a:rPr>
              <a:t> Этот модуль хотя и сосредоточен в одном месте и занимает немного пространства, достаточно мобилен.  Содержимое  (конструкторы разного вида, кубики, крупный и мелкий деревянный строительный материал) позволяет организовать конструктивную деятельность с большой группой воспитанников, подгруппой и индивидуально, развернуть строительство на ковре либо на столе.  </a:t>
            </a:r>
            <a:endParaRPr lang="ru-RU" sz="1400" dirty="0">
              <a:solidFill>
                <a:srgbClr val="002060"/>
              </a:solidFill>
              <a:latin typeface="Times New Roman" pitchFamily="18" charset="0"/>
              <a:cs typeface="Times New Roman" pitchFamily="18" charset="0"/>
            </a:endParaRPr>
          </a:p>
        </p:txBody>
      </p:sp>
      <p:pic>
        <p:nvPicPr>
          <p:cNvPr id="1026" name="Picture 2" descr="C:\Users\Дудник И В\Desktop\Новая папка (3)\SAM_7820.JPG"/>
          <p:cNvPicPr>
            <a:picLocks noChangeAspect="1" noChangeArrowheads="1"/>
          </p:cNvPicPr>
          <p:nvPr/>
        </p:nvPicPr>
        <p:blipFill>
          <a:blip r:embed="rId3" cstate="print"/>
          <a:srcRect/>
          <a:stretch>
            <a:fillRect/>
          </a:stretch>
        </p:blipFill>
        <p:spPr bwMode="auto">
          <a:xfrm rot="5400000">
            <a:off x="227360" y="1524231"/>
            <a:ext cx="5296165" cy="5371373"/>
          </a:xfrm>
          <a:prstGeom prst="rect">
            <a:avLst/>
          </a:prstGeom>
          <a:noFill/>
        </p:spPr>
      </p:pic>
      <p:pic>
        <p:nvPicPr>
          <p:cNvPr id="1027" name="Picture 3" descr="C:\Users\Дудник И В\Desktop\Новая папка (3)\SAM_7821.JPG"/>
          <p:cNvPicPr>
            <a:picLocks noChangeAspect="1" noChangeArrowheads="1"/>
          </p:cNvPicPr>
          <p:nvPr/>
        </p:nvPicPr>
        <p:blipFill>
          <a:blip r:embed="rId4" cstate="print"/>
          <a:srcRect/>
          <a:stretch>
            <a:fillRect/>
          </a:stretch>
        </p:blipFill>
        <p:spPr bwMode="auto">
          <a:xfrm rot="5400000">
            <a:off x="6967248" y="1636426"/>
            <a:ext cx="5284843" cy="5158308"/>
          </a:xfrm>
          <a:prstGeom prst="rect">
            <a:avLst/>
          </a:prstGeom>
          <a:noFill/>
        </p:spPr>
      </p:pic>
    </p:spTree>
    <p:extLst>
      <p:ext uri="{BB962C8B-B14F-4D97-AF65-F5344CB8AC3E}">
        <p14:creationId xmlns="" xmlns:p14="http://schemas.microsoft.com/office/powerpoint/2010/main" val="747330838"/>
      </p:ext>
    </p:extLst>
  </p:cSld>
  <p:clrMapOvr>
    <a:masterClrMapping/>
  </p:clrMapOvr>
  <p:transition spd="med" advTm="3000">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GraduationAlbum_16x9">
      <a:dk1>
        <a:sysClr val="windowText" lastClr="000000"/>
      </a:dk1>
      <a:lt1>
        <a:sysClr val="window" lastClr="FFFFFF"/>
      </a:lt1>
      <a:dk2>
        <a:srgbClr val="292929"/>
      </a:dk2>
      <a:lt2>
        <a:srgbClr val="DDDDDD"/>
      </a:lt2>
      <a:accent1>
        <a:srgbClr val="E1AC16"/>
      </a:accent1>
      <a:accent2>
        <a:srgbClr val="1E83DE"/>
      </a:accent2>
      <a:accent3>
        <a:srgbClr val="BA1010"/>
      </a:accent3>
      <a:accent4>
        <a:srgbClr val="DC7106"/>
      </a:accent4>
      <a:accent5>
        <a:srgbClr val="407F21"/>
      </a:accent5>
      <a:accent6>
        <a:srgbClr val="6C4576"/>
      </a:accent6>
      <a:hlink>
        <a:srgbClr val="E1AC16"/>
      </a:hlink>
      <a:folHlink>
        <a:srgbClr val="969696"/>
      </a:folHlink>
    </a:clrScheme>
    <a:fontScheme name="GraduationAlbum_16x9">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duationAlbum_16x9">
      <a:dk1>
        <a:sysClr val="windowText" lastClr="000000"/>
      </a:dk1>
      <a:lt1>
        <a:sysClr val="window" lastClr="FFFFFF"/>
      </a:lt1>
      <a:dk2>
        <a:srgbClr val="292929"/>
      </a:dk2>
      <a:lt2>
        <a:srgbClr val="DDDDDD"/>
      </a:lt2>
      <a:accent1>
        <a:srgbClr val="E1AC16"/>
      </a:accent1>
      <a:accent2>
        <a:srgbClr val="1E83DE"/>
      </a:accent2>
      <a:accent3>
        <a:srgbClr val="BA1010"/>
      </a:accent3>
      <a:accent4>
        <a:srgbClr val="DC7106"/>
      </a:accent4>
      <a:accent5>
        <a:srgbClr val="407F21"/>
      </a:accent5>
      <a:accent6>
        <a:srgbClr val="6C4576"/>
      </a:accent6>
      <a:hlink>
        <a:srgbClr val="E1AC16"/>
      </a:hlink>
      <a:folHlink>
        <a:srgbClr val="969696"/>
      </a:folHlink>
    </a:clrScheme>
    <a:fontScheme name="GraduationAlbum_16x9">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6313D3F-4C96-479C-A8EF-55F4C04482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Foundry</Template>
  <TotalTime>0</TotalTime>
  <Words>826</Words>
  <Application>Microsoft Office PowerPoint</Application>
  <PresentationFormat>Произвольный</PresentationFormat>
  <Paragraphs>66</Paragraphs>
  <Slides>26</Slides>
  <Notes>12</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Солнцестояние</vt:lpstr>
      <vt:lpstr>  Дудник Ирина Владимировна воспитатель Бобровский район МКОУ Семёно - Александровская СОШ структурное подразделение д/с вторая младшая группа тема: «Лето красное»   2019 г</vt:lpstr>
      <vt:lpstr>Слайд 2</vt:lpstr>
      <vt:lpstr>1. Рабочий сектор  </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Помещение для приема воспитанников</vt:lpstr>
      <vt:lpstr>В раздевалке уютно и красиво.</vt:lpstr>
      <vt:lpstr>Слайд 25</vt:lpstr>
      <vt:lpstr>Центр нравственно-патриотического воспитания</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2018-04-22T15:15:56Z</dcterms:created>
  <dcterms:modified xsi:type="dcterms:W3CDTF">2019-06-25T08:17:29Z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TC028133329991</vt:lpwstr>
  </property>
</Properties>
</file>