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8" r:id="rId1"/>
  </p:sldMasterIdLst>
  <p:notesMasterIdLst>
    <p:notesMasterId r:id="rId22"/>
  </p:notesMasterIdLst>
  <p:sldIdLst>
    <p:sldId id="286" r:id="rId2"/>
    <p:sldId id="287" r:id="rId3"/>
    <p:sldId id="258" r:id="rId4"/>
    <p:sldId id="259" r:id="rId5"/>
    <p:sldId id="285" r:id="rId6"/>
    <p:sldId id="260" r:id="rId7"/>
    <p:sldId id="280" r:id="rId8"/>
    <p:sldId id="269" r:id="rId9"/>
    <p:sldId id="264" r:id="rId10"/>
    <p:sldId id="265" r:id="rId11"/>
    <p:sldId id="270" r:id="rId12"/>
    <p:sldId id="274" r:id="rId13"/>
    <p:sldId id="272" r:id="rId14"/>
    <p:sldId id="278" r:id="rId15"/>
    <p:sldId id="275" r:id="rId16"/>
    <p:sldId id="276" r:id="rId17"/>
    <p:sldId id="277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E0E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C230-19DB-4CEC-B0EC-08DF9AE5A2C4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5B8ED-F590-40BB-8A44-09C1BFB4F0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56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 advTm="15000">
    <p:wip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0767A5-6190-453E-A63F-06F10A26D4A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D05FCC-D4CC-4A79-AD6A-36E6E8F5D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15000">
    <p:wipe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1430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+mn-lt"/>
              </a:rPr>
              <a:t>МКОУ </a:t>
            </a:r>
            <a:r>
              <a:rPr lang="ru-RU" sz="3200" i="1" dirty="0" err="1" smtClean="0">
                <a:latin typeface="+mn-lt"/>
              </a:rPr>
              <a:t>Семёно-Александровская</a:t>
            </a:r>
            <a:r>
              <a:rPr lang="ru-RU" sz="3200" i="1" dirty="0" smtClean="0">
                <a:latin typeface="+mn-lt"/>
              </a:rPr>
              <a:t> </a:t>
            </a:r>
            <a:r>
              <a:rPr lang="ru-RU" sz="3200" i="1" dirty="0" smtClean="0">
                <a:latin typeface="+mn-lt"/>
              </a:rPr>
              <a:t>СО</a:t>
            </a:r>
            <a:r>
              <a:rPr lang="ru-RU" sz="3200" i="1" dirty="0" smtClean="0"/>
              <a:t>Ш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171837"/>
          </a:xfr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sz="3600" b="1" i="1" dirty="0" smtClean="0"/>
              <a:t>Экологический проект «Зелёный лук - наш верный друг» во 2 младшей группе </a:t>
            </a:r>
          </a:p>
          <a:p>
            <a:r>
              <a:rPr lang="ru-RU" sz="3200" b="1" i="1" dirty="0" smtClean="0"/>
              <a:t>Воспитатель: Дудник И.В.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Всем на зависть нынче лук. </a:t>
            </a:r>
            <a:br>
              <a:rPr lang="ru-RU" dirty="0" smtClean="0"/>
            </a:br>
            <a:r>
              <a:rPr lang="ru-RU" dirty="0" smtClean="0"/>
              <a:t>Чудной формы и упруг, </a:t>
            </a:r>
            <a:br>
              <a:rPr lang="ru-RU" dirty="0" smtClean="0"/>
            </a:br>
            <a:r>
              <a:rPr lang="ru-RU" dirty="0" smtClean="0"/>
              <a:t>Точно шарик непокорный, </a:t>
            </a:r>
            <a:br>
              <a:rPr lang="ru-RU" dirty="0" smtClean="0"/>
            </a:br>
            <a:r>
              <a:rPr lang="ru-RU" dirty="0" smtClean="0"/>
              <a:t>Вырывается из рук. </a:t>
            </a:r>
          </a:p>
          <a:p>
            <a:r>
              <a:rPr lang="ru-RU" dirty="0" smtClean="0"/>
              <a:t>Он на редкость круглый – вижу, </a:t>
            </a:r>
            <a:br>
              <a:rPr lang="ru-RU" dirty="0" smtClean="0"/>
            </a:br>
            <a:r>
              <a:rPr lang="ru-RU" dirty="0" smtClean="0"/>
              <a:t>Золотистый, красный, рыжий. </a:t>
            </a:r>
            <a:br>
              <a:rPr lang="ru-RU" dirty="0" smtClean="0"/>
            </a:br>
            <a:r>
              <a:rPr lang="ru-RU" dirty="0" smtClean="0"/>
              <a:t>Но, снимая кожуру, </a:t>
            </a:r>
            <a:br>
              <a:rPr lang="ru-RU" dirty="0" smtClean="0"/>
            </a:br>
            <a:r>
              <a:rPr lang="ru-RU" dirty="0" smtClean="0"/>
              <a:t>Прекратишь свою игру. </a:t>
            </a:r>
            <a:br>
              <a:rPr lang="ru-RU" dirty="0" smtClean="0"/>
            </a:br>
            <a:r>
              <a:rPr lang="ru-RU" dirty="0" smtClean="0"/>
              <a:t>Глаз защиплет не на шутку. </a:t>
            </a:r>
            <a:br>
              <a:rPr lang="ru-RU" dirty="0" smtClean="0"/>
            </a:br>
            <a:r>
              <a:rPr lang="ru-RU" dirty="0" smtClean="0"/>
              <a:t>Зареветь решил, как будто?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 У меня есть друг. </a:t>
            </a:r>
            <a:br>
              <a:rPr lang="ru-RU" dirty="0" smtClean="0"/>
            </a:br>
            <a:r>
              <a:rPr lang="ru-RU" dirty="0" smtClean="0"/>
              <a:t>Спасет он от семи недуг. </a:t>
            </a:r>
            <a:br>
              <a:rPr lang="ru-RU" dirty="0" smtClean="0"/>
            </a:br>
            <a:r>
              <a:rPr lang="ru-RU" dirty="0" smtClean="0"/>
              <a:t>Это вкусный и полезный </a:t>
            </a:r>
            <a:br>
              <a:rPr lang="ru-RU" dirty="0" smtClean="0"/>
            </a:br>
            <a:r>
              <a:rPr lang="ru-RU" dirty="0" smtClean="0"/>
              <a:t>Желто – золотистый лук! 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9000" cy="6800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Стихотворения про лук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тихи про лу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22145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7472386" cy="1885639"/>
          </a:xfrm>
        </p:spPr>
        <p:txBody>
          <a:bodyPr/>
          <a:lstStyle/>
          <a:p>
            <a:pPr algn="ctr"/>
            <a:endParaRPr lang="ru-RU" i="1" dirty="0" smtClean="0"/>
          </a:p>
          <a:p>
            <a:pPr algn="ctr"/>
            <a:r>
              <a:rPr lang="ru-RU" b="1" i="1" dirty="0" smtClean="0">
                <a:solidFill>
                  <a:srgbClr val="0000CC"/>
                </a:solidFill>
              </a:rPr>
              <a:t>Мы, ребята малыши,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</a:rPr>
              <a:t>Любим мы трудиться.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</a:rPr>
              <a:t>Вот посадим лук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</a:rPr>
              <a:t>Будем им гордиться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39"/>
            <a:ext cx="5897880" cy="4857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5538" name="Picture 2" descr="H:\проект\фотки про лук\SAM_29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3"/>
            <a:ext cx="7695502" cy="491836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7780367" cy="3983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696200" cy="15716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Будем мы тебя лелеять, наш кормилец огород, </a:t>
            </a:r>
            <a:br>
              <a:rPr lang="ru-RU" sz="22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/>
            </a:r>
            <a:br>
              <a:rPr lang="ru-RU" sz="22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Чтобы всходы зеленели, чтобы лук шикарный рос!</a:t>
            </a:r>
            <a:endParaRPr lang="ru-RU" sz="2200" i="1" dirty="0">
              <a:solidFill>
                <a:srgbClr val="002060"/>
              </a:solidFill>
            </a:endParaRPr>
          </a:p>
        </p:txBody>
      </p:sp>
      <p:pic>
        <p:nvPicPr>
          <p:cNvPr id="70658" name="Picture 2" descr="H:\проект\фотки про лук\SAM_3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928802"/>
            <a:ext cx="7929618" cy="475244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Пойдем с тобою в огород, немало там у нас забот.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Польем лучок из лейки и сядем на скамейки.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8610" name="Picture 2" descr="H:\проект\фотки про лук\SAM_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175852" cy="5357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Изучаем части растения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H:\проект\фотки про лук\SAM_3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306893" cy="3122736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F:\проект\фотки про лук\SAM_30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714752"/>
            <a:ext cx="3822700" cy="294131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9991622"/>
      </p:ext>
    </p:extLst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:\проект\фотки про лук\SAM_3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7290" y="1714488"/>
            <a:ext cx="6500858" cy="482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01056" cy="89438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Любим мы понаблюдать,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А потом  зарисовать.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:\проект\фотки про лук\SAM_3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4414" y="2674938"/>
            <a:ext cx="6500858" cy="38973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848872" cy="246088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Малыши лучок сажали, урожай большой собрали.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Витаминов целый клад- приходите все к нам сад.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Витамины круглый год так необходимы,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Чтобы нам не болеть гриппом и ангиной.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73730" name="Picture 2" descr="H:\проект\фотки про лук\SAM_3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90" y="3429000"/>
            <a:ext cx="4948521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F:\проект\фотки про лук\SAM_304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601633" cy="3451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214290"/>
            <a:ext cx="814393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детского творчества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Рецепты для родителей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на тему: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Лук- зеленый друг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28736"/>
            <a:ext cx="7772400" cy="50006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00" b="1" i="1" u="sng" dirty="0" smtClean="0">
                <a:solidFill>
                  <a:schemeClr val="bg2">
                    <a:lumMod val="25000"/>
                  </a:schemeClr>
                </a:solidFill>
              </a:rPr>
              <a:t>Оладьи с зеленым луком</a:t>
            </a:r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   300г зеленого лука; полчайной ложки соли; столовая ложка сахара; 3-4 яйца мука; растительное масло.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   Мелко порубите зеленый лук, добавьте соль, сахар, перемешайте и дайте постоять. Когда лук даст сок, вбейте в эту массу яйца, перемешайте и понемногу, постоянно помешивая, всыпьте муку, чтобы получилось тесто как на густые оладьи. Затем, готовое тесто выкладываем ложкой в разогретое масло и обжариваем с двух сторон.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b="1" i="1" u="sng" dirty="0" smtClean="0">
                <a:solidFill>
                  <a:schemeClr val="bg2">
                    <a:lumMod val="25000"/>
                  </a:schemeClr>
                </a:solidFill>
              </a:rPr>
              <a:t>Салат из зеленого лука со сметаной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Пучок лука промыть, дать стечь воде и мелко нарезать. Заправить сметаной, добавить соль.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5"/>
            <a:ext cx="6417734" cy="1000131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Рецепты для родителей</a:t>
            </a:r>
            <a:endParaRPr lang="ru-RU" sz="3200" i="1" dirty="0"/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5097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  Вид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проекта: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познавательно-исследовательский,                                                      коллективный, творческий.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Продолжительность: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среднесрочный (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март-апрель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воспитатель, дети второй младшей группы, родители воспитанников.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репчатый лук.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1142976" y="714356"/>
            <a:ext cx="6858048" cy="507209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0000CC"/>
                </a:solidFill>
                <a:latin typeface="Palatino Linotype" pitchFamily="18" charset="0"/>
              </a:rPr>
              <a:t>Спасибо </a:t>
            </a:r>
          </a:p>
          <a:p>
            <a:pPr algn="ctr"/>
            <a:r>
              <a:rPr lang="ru-RU" sz="6000" i="1" dirty="0" smtClean="0">
                <a:solidFill>
                  <a:srgbClr val="0000CC"/>
                </a:solidFill>
                <a:latin typeface="Palatino Linotype" pitchFamily="18" charset="0"/>
              </a:rPr>
              <a:t>за внимание</a:t>
            </a:r>
            <a:endParaRPr lang="ru-RU" sz="6000" i="1" dirty="0">
              <a:solidFill>
                <a:srgbClr val="0000CC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2286016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Формировать основы исследовательской деятельности у младших дошкольников в процессе посадки лука и наблюдения за его ростом.</a:t>
            </a:r>
            <a:endParaRPr lang="ru-RU" sz="3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1214446"/>
          </a:xfrm>
        </p:spPr>
        <p:txBody>
          <a:bodyPr/>
          <a:lstStyle/>
          <a:p>
            <a:pPr algn="ctr"/>
            <a:r>
              <a:rPr lang="ru-RU" i="1" dirty="0" smtClean="0"/>
              <a:t>Цель:</a:t>
            </a:r>
            <a:endParaRPr lang="ru-RU" i="1" dirty="0"/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239000" cy="5312752"/>
          </a:xfrm>
        </p:spPr>
        <p:txBody>
          <a:bodyPr/>
          <a:lstStyle/>
          <a:p>
            <a:r>
              <a:rPr lang="ru-RU" dirty="0" smtClean="0"/>
              <a:t>• </a:t>
            </a:r>
            <a:r>
              <a:rPr lang="ru-RU" i="1" dirty="0" smtClean="0"/>
              <a:t>Образовательные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• Расширять представления детей об условиях необходимых для роста и развития растения (земля, влага, тепло, свет)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• Развивающие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• Дать элементарные понятия о природных витаминах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• Воспитательные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• Формировать трудовые умения</a:t>
            </a:r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</a:rPr>
              <a:t>Задачи :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Прогнозируемый результат: 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Дети освоят, что для роста растения необходимы земля, влага, тепло и свет.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У детей появятся   элементарные навыки исследовательской деятельности.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5"/>
            <a:ext cx="7239000" cy="4241182"/>
          </a:xfrm>
        </p:spPr>
        <p:txBody>
          <a:bodyPr/>
          <a:lstStyle/>
          <a:p>
            <a:endParaRPr lang="ru-RU" dirty="0" smtClean="0"/>
          </a:p>
          <a:p>
            <a:pPr lvl="0"/>
            <a:r>
              <a:rPr lang="ru-RU" dirty="0" smtClean="0">
                <a:solidFill>
                  <a:srgbClr val="0000CC"/>
                </a:solidFill>
              </a:rPr>
              <a:t>Сбор художественной литературы (стихи, загадки, поговорки, сказки про овощи).</a:t>
            </a:r>
          </a:p>
          <a:p>
            <a:pPr lvl="0"/>
            <a:endParaRPr lang="ru-RU" dirty="0" smtClean="0">
              <a:solidFill>
                <a:srgbClr val="0000CC"/>
              </a:solidFill>
            </a:endParaRPr>
          </a:p>
          <a:p>
            <a:pPr lvl="0"/>
            <a:r>
              <a:rPr lang="ru-RU" dirty="0" smtClean="0">
                <a:solidFill>
                  <a:srgbClr val="0000CC"/>
                </a:solidFill>
              </a:rPr>
              <a:t>Консультация для родителей: «Лук от семи недуг»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1500198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>
                <a:solidFill>
                  <a:srgbClr val="0000CC"/>
                </a:solidFill>
              </a:rPr>
              <a:t>Подготовительный этап: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642918"/>
            <a:ext cx="78581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Исследовательский этап: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лука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Посадка лука в землю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и разучивание с детьми загадок, стихотворений, чтение художественной литературы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143900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4000" b="0" i="1" dirty="0" smtClean="0">
                <a:solidFill>
                  <a:schemeClr val="tx1"/>
                </a:solidFill>
              </a:rPr>
              <a:t>Пословицы и поговорки о луке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91440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Лук от семи недугов лечит</a:t>
            </a:r>
            <a:r>
              <a:rPr lang="ru-RU" sz="2400" i="1" dirty="0" smtClean="0"/>
              <a:t>.</a:t>
            </a:r>
          </a:p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 Ешь лук- чаще зубы </a:t>
            </a:r>
            <a:r>
              <a:rPr lang="ru-RU" sz="2400" i="1" dirty="0" smtClean="0"/>
              <a:t>будут.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 Лук да баня </a:t>
            </a:r>
            <a:r>
              <a:rPr lang="ru-RU" sz="2400" i="1" dirty="0" smtClean="0"/>
              <a:t>всё </a:t>
            </a:r>
            <a:r>
              <a:rPr lang="ru-RU" sz="2400" i="1" dirty="0"/>
              <a:t>правят</a:t>
            </a:r>
            <a:r>
              <a:rPr lang="ru-RU" sz="2400" i="1" dirty="0" smtClean="0"/>
              <a:t>.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 Кто ест лук, тот избавлен от мук</a:t>
            </a:r>
            <a:r>
              <a:rPr lang="ru-RU" sz="2400" i="1" dirty="0" smtClean="0"/>
              <a:t>.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 Лук во щах - и голод </a:t>
            </a:r>
            <a:r>
              <a:rPr lang="ru-RU" sz="2400" i="1" dirty="0" smtClean="0"/>
              <a:t>прощай.</a:t>
            </a:r>
            <a:endParaRPr lang="ru-RU" sz="2400" i="1" dirty="0" smtClean="0">
              <a:sym typeface="Symbol"/>
            </a:endParaRPr>
          </a:p>
          <a:p>
            <a:r>
              <a:rPr lang="ru-RU" sz="2400" i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http://us.123rf.com/450wm/pretoperola/pretoperola1206/pretoperola120600017/14237151-%D0%97%D0%B5%D0%BB%D0%B5%D0%BD%D1%8B%D0%B9-%D0%BB%D1%83%D0%BA-%D0%BD%D0%B0-%D0%B1%D0%B5%D0%BB%D0%BE%D0%BC-%D1%84%D0%BE%D0%BD%D0%B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496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i="1" dirty="0" smtClean="0"/>
              <a:t>Никого не огорчает, </a:t>
            </a:r>
            <a:br>
              <a:rPr lang="ru-RU" i="1" dirty="0" smtClean="0"/>
            </a:br>
            <a:r>
              <a:rPr lang="ru-RU" i="1" dirty="0" smtClean="0"/>
              <a:t>А всех плакать заставляет. (Лук) 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Сидит дед во сто шуб одет, </a:t>
            </a:r>
            <a:br>
              <a:rPr lang="ru-RU" i="1" dirty="0" smtClean="0"/>
            </a:br>
            <a:r>
              <a:rPr lang="ru-RU" i="1" dirty="0" smtClean="0"/>
              <a:t>Кто его раздевает, </a:t>
            </a:r>
            <a:br>
              <a:rPr lang="ru-RU" i="1" dirty="0" smtClean="0"/>
            </a:br>
            <a:r>
              <a:rPr lang="ru-RU" i="1" dirty="0" smtClean="0"/>
              <a:t>Тот слезы проливает. (Лук)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Сарафан не сарафан, платьице не платьице, </a:t>
            </a:r>
            <a:br>
              <a:rPr lang="ru-RU" i="1" dirty="0" smtClean="0"/>
            </a:br>
            <a:r>
              <a:rPr lang="ru-RU" i="1" dirty="0" smtClean="0"/>
              <a:t>А как станешь раздевать, досыта наплачешься. (Лук)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Прежде чем его мы съели, </a:t>
            </a:r>
            <a:br>
              <a:rPr lang="ru-RU" i="1" dirty="0" smtClean="0"/>
            </a:br>
            <a:r>
              <a:rPr lang="ru-RU" i="1" dirty="0" smtClean="0"/>
              <a:t>Все наплакаться успели. (Лук)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Заставит плакать всех вокруг, </a:t>
            </a:r>
            <a:br>
              <a:rPr lang="ru-RU" i="1" dirty="0" smtClean="0"/>
            </a:br>
            <a:r>
              <a:rPr lang="ru-RU" i="1" dirty="0" smtClean="0"/>
              <a:t>Хоть он и не драчун, а … (Лук)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786609" cy="6800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Загадки про лук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ed-kopilka.ru/upload/blogs/16903_060e531a8fea23098c2e9bbe4e6442eb.p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2126362" cy="220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392</TotalTime>
  <Words>245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МКОУ Семёно-Александровская СОШ</vt:lpstr>
      <vt:lpstr>Слайд 2</vt:lpstr>
      <vt:lpstr>Цель:</vt:lpstr>
      <vt:lpstr>Задачи : </vt:lpstr>
      <vt:lpstr>Слайд 5</vt:lpstr>
      <vt:lpstr>Подготовительный этап: </vt:lpstr>
      <vt:lpstr>Слайд 7</vt:lpstr>
      <vt:lpstr> Пословицы и поговорки о луке  </vt:lpstr>
      <vt:lpstr>Загадки про лук</vt:lpstr>
      <vt:lpstr>Стихотворения про лук</vt:lpstr>
      <vt:lpstr>Слайд 11</vt:lpstr>
      <vt:lpstr> Будем мы тебя лелеять, наш кормилец огород,   Чтобы всходы зеленели, чтобы лук шикарный рос!</vt:lpstr>
      <vt:lpstr>Пойдем с тобою в огород, немало там у нас забот. Польем лучок из лейки и сядем на скамейки.  </vt:lpstr>
      <vt:lpstr>Изучаем части растения</vt:lpstr>
      <vt:lpstr>Любим мы понаблюдать, А потом  зарисовать.</vt:lpstr>
      <vt:lpstr>Малыши лучок сажали, урожай большой собрали.  Витаминов целый клад- приходите все к нам сад. </vt:lpstr>
      <vt:lpstr>Витамины круглый год так необходимы,  Чтобы нам не болеть гриппом и ангиной.</vt:lpstr>
      <vt:lpstr>Слайд 18</vt:lpstr>
      <vt:lpstr>Оладьи с зеленым луком     300г зеленого лука; полчайной ложки соли; столовая ложка сахара; 3-4 яйца мука; растительное масло.    Мелко порубите зеленый лук, добавьте соль, сахар, перемешайте и дайте постоять. Когда лук даст сок, вбейте в эту массу яйца, перемешайте и понемногу, постоянно помешивая, всыпьте муку, чтобы получилось тесто как на густые оладьи. Затем, готовое тесто выкладываем ложкой в разогретое масло и обжариваем с двух сторон.  Салат из зеленого лука со сметаной  Пучок лука промыть, дать стечь воде и мелко нарезать. Заправить сметаной, добавить соль.  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49</cp:revision>
  <dcterms:created xsi:type="dcterms:W3CDTF">2016-04-27T15:16:53Z</dcterms:created>
  <dcterms:modified xsi:type="dcterms:W3CDTF">2017-10-31T07:45:03Z</dcterms:modified>
</cp:coreProperties>
</file>