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84" r:id="rId9"/>
    <p:sldId id="286" r:id="rId10"/>
    <p:sldId id="287" r:id="rId11"/>
    <p:sldId id="288" r:id="rId12"/>
    <p:sldId id="290" r:id="rId13"/>
    <p:sldId id="291" r:id="rId14"/>
    <p:sldId id="292" r:id="rId15"/>
    <p:sldId id="289" r:id="rId16"/>
    <p:sldId id="278" r:id="rId17"/>
    <p:sldId id="280" r:id="rId18"/>
    <p:sldId id="281" r:id="rId19"/>
    <p:sldId id="282" r:id="rId20"/>
    <p:sldId id="283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14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22065D39-D147-474F-9669-1CE0DDB7DF6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B959F-8A66-4D78-8328-566BE8EB1AF9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BE71DD2-7FC4-47B6-97FE-AA0FD84C9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31736-EC29-4D69-B343-A193EEC29FE5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BA4B9-6E75-4D36-8BEB-86CA7C05C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81FA1-1ADE-46DA-9620-105D5F62FB91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7482-01BB-41C0-9DE3-43D179B1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26BCC-598B-4E35-B3A9-6134F20412A9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6A5111B-E437-4E15-9247-657694BE6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8129C-4DE7-4D72-AD0B-FF9420582924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107FD-0FFB-41B1-BA20-C0D0E6A14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DD64-FA26-4C4B-A829-E096BA864258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C400-6421-4483-9D09-FACC72E28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08FB2-F012-4139-98E1-CE25017250A4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E4FB329-40FE-49B1-80BC-B9532896F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61D13-21FB-4341-854E-D65D461D56B5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ACBBF-3A20-4FA0-9448-71F113E6D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C21AE-8D23-4DE8-A733-85ACF1E7B009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076E9-97B6-4792-93B7-F7FE100CC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2DF0A-9016-49AA-830C-07D36CF383A9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19DCC-2D34-4E39-B78E-B5EF631CC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09441-FA09-4303-832B-B3EBC732F160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B3A0-EA5E-47FD-8866-528E15257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5008A7-E510-4D56-B3EF-F1D3AE4E7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6.png"/><Relationship Id="rId5" Type="http://schemas.microsoft.com/office/2007/relationships/media" Target="../media/media2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media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618892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домашние 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20" y="5229240"/>
            <a:ext cx="74709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1600" b="1" i="1" dirty="0" smtClean="0">
                <a:solidFill>
                  <a:srgbClr val="C00000"/>
                </a:solidFill>
              </a:rPr>
              <a:t>Подготовила: воспитатель Дудник </a:t>
            </a:r>
            <a:r>
              <a:rPr lang="ru-RU" sz="1600" b="1" i="1" dirty="0" smtClean="0">
                <a:solidFill>
                  <a:srgbClr val="C00000"/>
                </a:solidFill>
              </a:rPr>
              <a:t>И.В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2019 г.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1600" b="1" dirty="0" smtClean="0"/>
              <a:t>  </a:t>
            </a:r>
            <a:endParaRPr lang="ru-RU" sz="1600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36889" y="774439"/>
            <a:ext cx="4070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МКОУ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Семёно-Александровская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СОШ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4453" y="2967335"/>
            <a:ext cx="5495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Рыжая плутовка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лиса                                          лисята</a:t>
            </a:r>
          </a:p>
        </p:txBody>
      </p:sp>
      <p:pic>
        <p:nvPicPr>
          <p:cNvPr id="4098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Косолапый и большой,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медведица                                   медвежата</a:t>
            </a:r>
          </a:p>
        </p:txBody>
      </p:sp>
      <p:pic>
        <p:nvPicPr>
          <p:cNvPr id="5122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страшный и зубастый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Произвел переполох.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Все зверята разбежались.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Напугал зверят тех…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волчица                                    волчата</a:t>
            </a:r>
          </a:p>
        </p:txBody>
      </p:sp>
      <p:pic>
        <p:nvPicPr>
          <p:cNvPr id="6146" name="Picture 2" descr="C:\Users\Ольга\Desktop\20_1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Ольга\Desktop\zfbafa9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Сердитый недотрога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Живёт в глуши лесной.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Иголок очень много,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А нитки не одной.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ежиха                                             ежата</a:t>
            </a:r>
          </a:p>
        </p:txBody>
      </p:sp>
      <p:pic>
        <p:nvPicPr>
          <p:cNvPr id="7170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2" y="2888928"/>
            <a:ext cx="4081148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Ольга\Desktop\ez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2108" y="2888928"/>
            <a:ext cx="2880384" cy="25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белка                                          бельчата</a:t>
            </a:r>
          </a:p>
        </p:txBody>
      </p:sp>
      <p:pic>
        <p:nvPicPr>
          <p:cNvPr id="819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такие дикие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В природе диким животным надо самим заботится о себе и о своих детенышах;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Они сами добывают себе пищу;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«Кто что ест?»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168832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«Кто что ест?»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60" y="2078820"/>
            <a:ext cx="5156104" cy="3870516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2324" y="3248976"/>
            <a:ext cx="1661154" cy="1661154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2204" y="5049216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«Кто что ест?»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24" y="1988808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Четвертый лишний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169920" y="2707672"/>
            <a:ext cx="2956560" cy="2218944"/>
          </a:xfrm>
          <a:prstGeom prst="rect">
            <a:avLst/>
          </a:prstGeom>
          <a:noFill/>
        </p:spPr>
      </p:pic>
      <p:pic>
        <p:nvPicPr>
          <p:cNvPr id="5" name="Picture 6" descr="C:\Users\Ольга\Desktop\kot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538748"/>
            <a:ext cx="2880384" cy="2160288"/>
          </a:xfrm>
          <a:prstGeom prst="rect">
            <a:avLst/>
          </a:prstGeom>
          <a:noFill/>
        </p:spPr>
      </p:pic>
      <p:pic>
        <p:nvPicPr>
          <p:cNvPr id="7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2108" y="3969072"/>
            <a:ext cx="2520336" cy="2520336"/>
          </a:xfrm>
          <a:prstGeom prst="rect">
            <a:avLst/>
          </a:prstGeom>
          <a:noFill/>
        </p:spPr>
      </p:pic>
      <p:pic>
        <p:nvPicPr>
          <p:cNvPr id="8" name="Picture 8" descr="корова (1)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96" y="3969072"/>
            <a:ext cx="3510468" cy="27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604"/>
            <a:ext cx="8147050" cy="566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</a:t>
            </a:r>
            <a:r>
              <a:rPr lang="ru-RU" b="1" dirty="0" smtClean="0">
                <a:solidFill>
                  <a:srgbClr val="C00000"/>
                </a:solidFill>
              </a:rPr>
              <a:t>Программное содержание: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Продолжать знакомить детей с дикими и домашними животными;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Учить узнавать и правильно называть животных и их детёнышей;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Продолжать обогащать пассивный и активный словарь детей;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Развивать творческие способности, мышление, воображение, память;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charset="0"/>
              </a:rPr>
              <a:t>Воспитывать любовь и бережное отношение к природе и животному миру.</a:t>
            </a:r>
          </a:p>
          <a:p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Четвертый лишний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Picture 7" descr="C:\Users\Ольг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1508" y="1718772"/>
            <a:ext cx="2660811" cy="2130769"/>
          </a:xfrm>
          <a:prstGeom prst="rect">
            <a:avLst/>
          </a:prstGeom>
          <a:noFill/>
        </p:spPr>
      </p:pic>
      <p:pic>
        <p:nvPicPr>
          <p:cNvPr id="8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96" y="1718772"/>
            <a:ext cx="2955444" cy="2290787"/>
          </a:xfrm>
          <a:prstGeom prst="rect">
            <a:avLst/>
          </a:prstGeom>
          <a:noFill/>
        </p:spPr>
      </p:pic>
      <p:pic>
        <p:nvPicPr>
          <p:cNvPr id="11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96" y="4239107"/>
            <a:ext cx="2970396" cy="2224929"/>
          </a:xfrm>
          <a:prstGeom prst="rect">
            <a:avLst/>
          </a:prstGeom>
          <a:noFill/>
        </p:spPr>
      </p:pic>
      <p:pic>
        <p:nvPicPr>
          <p:cNvPr id="4098" name="Picture 2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1508" y="3969072"/>
            <a:ext cx="2610348" cy="2598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dirty="0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599156"/>
            <a:ext cx="2447925" cy="18700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92" y="2348856"/>
            <a:ext cx="2570163" cy="212883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412" y="2258844"/>
            <a:ext cx="2160288" cy="216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dirty="0" smtClean="0"/>
              <a:t>    Какие животные называются дикими?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Проверь себя</a:t>
            </a:r>
          </a:p>
        </p:txBody>
      </p:sp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Ольга\Desktop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436" y="2258844"/>
            <a:ext cx="2700360" cy="202527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C:\Users\Ольга\Desktop\бел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832" y="2258844"/>
            <a:ext cx="2622838" cy="2018356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C:\Users\Ольга\Desktop\вол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2228" y="2438868"/>
            <a:ext cx="2676702" cy="177451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7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412" y="4419132"/>
            <a:ext cx="2903210" cy="225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9" name="Picture 7" descr="C:\Users\Ольга\Desktop\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1832" y="4419132"/>
            <a:ext cx="2700360" cy="216244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80" name="Picture 8" descr="C:\Users\Ольга\Desktop\1374613963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92216" y="4509144"/>
            <a:ext cx="2736364" cy="207027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Загадка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Гладишь - ласкается,</a:t>
            </a:r>
            <a:br>
              <a:rPr lang="ru-RU" sz="2800" dirty="0" smtClean="0"/>
            </a:br>
            <a:r>
              <a:rPr lang="ru-RU" sz="2800" dirty="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42156" y="2465310"/>
            <a:ext cx="2537938" cy="17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Мягкие лапки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Загадка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Молоко её полезно,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огород она залезла,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глядит "во все глаза" –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Длиннорогая 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коза                   козлёнок                        козёл</a:t>
            </a:r>
          </a:p>
        </p:txBody>
      </p:sp>
      <p:pic>
        <p:nvPicPr>
          <p:cNvPr id="4" name="Picture 5" descr="os1803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oat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z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Длинные ушки, быстрые лапки. 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это?.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зайчиха                                          зайчата</a:t>
            </a:r>
          </a:p>
        </p:txBody>
      </p:sp>
      <p:pic>
        <p:nvPicPr>
          <p:cNvPr id="3074" name="Picture 2" descr="C:\Users\Ольга\Desktop\img-bb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948</TotalTime>
  <Words>218</Words>
  <Application>Microsoft Office PowerPoint</Application>
  <PresentationFormat>Экран (4:3)</PresentationFormat>
  <Paragraphs>64</Paragraphs>
  <Slides>22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 </vt:lpstr>
      <vt:lpstr>Загадка Гладишь - ласкается, Дразнишь - кусается.</vt:lpstr>
      <vt:lpstr>Загадка  Мягкие лапки а в лапках царапки</vt:lpstr>
      <vt:lpstr>Загадка Голодная – мычит, сытая – жуёт, Всем ребятам, молоко даёт. </vt:lpstr>
      <vt:lpstr>Загадка  Для меня конюшня – дом. Угости меня овсом! Грива вьется за спиной, Не угонишься за мной!</vt:lpstr>
      <vt:lpstr>    Молоко её полезно, В огород она залезла, И глядит "во все глаза" – Длиннорогая ...  </vt:lpstr>
      <vt:lpstr>Кто такие домашние животные?</vt:lpstr>
      <vt:lpstr>Загадка  Длинные ушки, быстрые лапки.  Серый, но не мышка.  Кто это?.</vt:lpstr>
      <vt:lpstr>Загадка  Рыжая плутовка  Спряталась под ёлкой.  Зайца ждёт хитрюга та.  Как зовут её?..</vt:lpstr>
      <vt:lpstr> Косолапый и большой,  Спит в берлоге он зимой.  Любит шишки, любит мёд,  Ну-ка, кто же назовет?</vt:lpstr>
      <vt:lpstr>Загадка  Серый, страшный и зубастый  Произвел переполох.  Все зверята разбежались.  Напугал зверят тех…</vt:lpstr>
      <vt:lpstr>Загадка Сердитый недотрога  Живёт в глуши лесной.  Иголок очень много,  А нитки не одной. </vt:lpstr>
      <vt:lpstr>Загадка Не мышь, не птица, В лесу резвится, На деревьях живёт И орешки грызёт.  </vt:lpstr>
      <vt:lpstr>Кто такие дикие животные?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  <vt:lpstr>Четвертый лишний</vt:lpstr>
      <vt:lpstr>Четвертый лишний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Ирина Владимировна</cp:lastModifiedBy>
  <cp:revision>74</cp:revision>
  <dcterms:created xsi:type="dcterms:W3CDTF">2010-12-08T16:31:40Z</dcterms:created>
  <dcterms:modified xsi:type="dcterms:W3CDTF">2019-06-14T08:34:47Z</dcterms:modified>
</cp:coreProperties>
</file>