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6" r:id="rId3"/>
    <p:sldId id="256" r:id="rId4"/>
    <p:sldId id="257" r:id="rId5"/>
    <p:sldId id="267" r:id="rId6"/>
    <p:sldId id="258" r:id="rId7"/>
    <p:sldId id="259" r:id="rId8"/>
    <p:sldId id="260" r:id="rId9"/>
    <p:sldId id="265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-15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BB1AB26-C287-4C37-9BE6-1DC932979368}" type="datetimeFigureOut">
              <a:rPr lang="ru-RU" smtClean="0"/>
              <a:pPr/>
              <a:t>05.11.2017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95E50AB-54E3-43C9-8C7C-C024243974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H:\&#1040;&#1075;&#1072;&#1092;&#1086;&#1085;&#1086;&#1074;\&#1040;&#1075;&#1072;&#1092;&#1086;&#1085;&#1086;&#1074;.wma" TargetMode="Externa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H:\&#1040;&#1075;&#1072;&#1092;&#1086;&#1085;&#1086;&#1074;\&#1040;&#1075;&#1072;&#1092;&#1086;&#1085;&#1086;&#1074;.wma" TargetMode="Externa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Презентация к уроку по сказке Н.Агафонова «Равнодушие»</a:t>
            </a:r>
            <a:br>
              <a:rPr lang="ru-RU" sz="2800" dirty="0" smtClean="0"/>
            </a:br>
            <a:r>
              <a:rPr lang="ru-RU" sz="2800" dirty="0" smtClean="0"/>
              <a:t>Подготовила учитель русского языка и литературы МКОУ </a:t>
            </a:r>
            <a:r>
              <a:rPr lang="ru-RU" sz="2800" dirty="0" err="1" smtClean="0"/>
              <a:t>Семено-Александровская</a:t>
            </a:r>
            <a:r>
              <a:rPr lang="ru-RU" sz="2800" dirty="0" smtClean="0"/>
              <a:t> СОШ </a:t>
            </a:r>
            <a:r>
              <a:rPr lang="ru-RU" sz="2800" dirty="0" err="1" smtClean="0"/>
              <a:t>Цепрунова</a:t>
            </a:r>
            <a:r>
              <a:rPr lang="ru-RU" sz="2800" dirty="0" smtClean="0"/>
              <a:t> Ирина Николаевна </a:t>
            </a:r>
            <a:endParaRPr lang="ru-RU" sz="2800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536408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420888"/>
            <a:ext cx="3923928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06690"/>
          </a:xfrm>
        </p:spPr>
        <p:txBody>
          <a:bodyPr/>
          <a:lstStyle/>
          <a:p>
            <a:r>
              <a:rPr lang="ru-RU" dirty="0" smtClean="0"/>
              <a:t>1) «Равнодушие – половина смерти.» </a:t>
            </a:r>
            <a:r>
              <a:rPr lang="ru-RU" sz="3200" dirty="0" smtClean="0"/>
              <a:t>(</a:t>
            </a:r>
            <a:r>
              <a:rPr lang="ru-RU" sz="3200" dirty="0" err="1" smtClean="0"/>
              <a:t>Х.Джебран</a:t>
            </a:r>
            <a:r>
              <a:rPr lang="ru-RU" sz="32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«Равнодушие – тяжелая болезнь.» </a:t>
            </a:r>
            <a:r>
              <a:rPr lang="ru-RU" sz="3200" dirty="0" smtClean="0"/>
              <a:t>(</a:t>
            </a:r>
            <a:r>
              <a:rPr lang="ru-RU" sz="3200" dirty="0" err="1" smtClean="0"/>
              <a:t>А.Токвиль</a:t>
            </a:r>
            <a:r>
              <a:rPr lang="ru-RU" sz="3200" dirty="0" smtClean="0"/>
              <a:t>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3) «Не будьте равнодушны, ибо равнодушие смертоносно для души человека.» </a:t>
            </a:r>
            <a:r>
              <a:rPr lang="ru-RU" sz="3200" dirty="0" smtClean="0"/>
              <a:t>(М.Горький)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s00.infourok.ru/images/doc/257/261992/640/img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640960" cy="655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1) Прочитать сказки Агафонова «История одного колокола», Какая обувь самая нужная», подготовить пересказ</a:t>
            </a:r>
          </a:p>
          <a:p>
            <a:r>
              <a:rPr lang="ru-RU" sz="3600" dirty="0" smtClean="0"/>
              <a:t>2)прочитать сказку «История одного колокола», подготовить вопросы (5—6 ) для опроса одноклассников</a:t>
            </a:r>
          </a:p>
          <a:p>
            <a:r>
              <a:rPr lang="ru-RU" sz="3600" dirty="0" smtClean="0"/>
              <a:t>3) Сравнить притчу Н.Агафонова «Равнодушие» с притчей А.Солженицына «Костер и муравьи»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cs4.pikabu.ru/images/big_size_comm/2014-08_6/140930395854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293" y="0"/>
            <a:ext cx="4350707" cy="3857627"/>
          </a:xfrm>
          <a:prstGeom prst="rect">
            <a:avLst/>
          </a:prstGeom>
          <a:noFill/>
        </p:spPr>
      </p:pic>
      <p:pic>
        <p:nvPicPr>
          <p:cNvPr id="1028" name="Picture 4" descr="http://www.dykai.eu/fun/content/2011/05/30/geros-linksmos-2/469_juokingas-foto-rinkinys__dykai-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0"/>
            <a:ext cx="2544618" cy="3798381"/>
          </a:xfrm>
          <a:prstGeom prst="rect">
            <a:avLst/>
          </a:prstGeom>
          <a:noFill/>
        </p:spPr>
      </p:pic>
      <p:pic>
        <p:nvPicPr>
          <p:cNvPr id="1030" name="Picture 6" descr="http://gzholdosh.ru/wp-content/uploads/2014/05/23112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3683756"/>
            <a:ext cx="4211960" cy="3174244"/>
          </a:xfrm>
          <a:prstGeom prst="rect">
            <a:avLst/>
          </a:prstGeom>
          <a:noFill/>
        </p:spPr>
      </p:pic>
      <p:pic>
        <p:nvPicPr>
          <p:cNvPr id="1032" name="Picture 8" descr="http://content-13.foto.my.mail.ru/community/photo.blog/_groupsphoto/h-10566.jpg"/>
          <p:cNvPicPr>
            <a:picLocks noChangeAspect="1" noChangeArrowheads="1"/>
          </p:cNvPicPr>
          <p:nvPr/>
        </p:nvPicPr>
        <p:blipFill>
          <a:blip r:embed="rId5" cstate="print"/>
          <a:srcRect r="50364"/>
          <a:stretch>
            <a:fillRect/>
          </a:stretch>
        </p:blipFill>
        <p:spPr bwMode="auto">
          <a:xfrm>
            <a:off x="0" y="0"/>
            <a:ext cx="2523585" cy="3806809"/>
          </a:xfrm>
          <a:prstGeom prst="rect">
            <a:avLst/>
          </a:prstGeom>
          <a:noFill/>
        </p:spPr>
      </p:pic>
      <p:pic>
        <p:nvPicPr>
          <p:cNvPr id="1034" name="Picture 10" descr="http://fs00.infourok.ru/images/doc/305/304991/hello_html_46d4ab6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" y="3645024"/>
            <a:ext cx="5004047" cy="3212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/>
                </a:solidFill>
              </a:rPr>
              <a:t>Агафонов, Николай Викторович</a:t>
            </a:r>
          </a:p>
          <a:p>
            <a:r>
              <a:rPr lang="ru-RU" dirty="0">
                <a:solidFill>
                  <a:schemeClr val="tx2"/>
                </a:solidFill>
              </a:rPr>
              <a:t>Родился в 1955 году на </a:t>
            </a:r>
            <a:r>
              <a:rPr lang="ru-RU" dirty="0" smtClean="0">
                <a:solidFill>
                  <a:schemeClr val="tx2"/>
                </a:solidFill>
              </a:rPr>
              <a:t>Урале</a:t>
            </a:r>
          </a:p>
          <a:p>
            <a:endParaRPr lang="ru-RU" dirty="0" smtClean="0">
              <a:solidFill>
                <a:schemeClr val="tx2"/>
              </a:solidFill>
            </a:endParaRPr>
          </a:p>
          <a:p>
            <a:r>
              <a:rPr lang="ru-RU" dirty="0" smtClean="0">
                <a:solidFill>
                  <a:schemeClr val="tx2"/>
                </a:solidFill>
              </a:rPr>
              <a:t>С </a:t>
            </a:r>
            <a:r>
              <a:rPr lang="ru-RU" dirty="0">
                <a:solidFill>
                  <a:schemeClr val="tx2"/>
                </a:solidFill>
              </a:rPr>
              <a:t>2001 года отец Николай серьёзно увлекается писательской </a:t>
            </a:r>
            <a:r>
              <a:rPr lang="ru-RU" dirty="0" smtClean="0">
                <a:solidFill>
                  <a:schemeClr val="tx2"/>
                </a:solidFill>
              </a:rPr>
              <a:t>деятельностью</a:t>
            </a:r>
          </a:p>
          <a:p>
            <a:r>
              <a:rPr lang="ru-RU" dirty="0">
                <a:solidFill>
                  <a:schemeClr val="tx2"/>
                </a:solidFill>
              </a:rPr>
              <a:t>18 октября 2004 года отца Николая принимают в </a:t>
            </a:r>
            <a:r>
              <a:rPr lang="ru-RU" u="sng" dirty="0">
                <a:solidFill>
                  <a:schemeClr val="tx2"/>
                </a:solidFill>
              </a:rPr>
              <a:t>Союз писателей </a:t>
            </a:r>
            <a:r>
              <a:rPr lang="ru-RU" u="sng" dirty="0" smtClean="0">
                <a:solidFill>
                  <a:schemeClr val="tx2"/>
                </a:solidFill>
              </a:rPr>
              <a:t>России</a:t>
            </a:r>
            <a:endParaRPr lang="ru-RU" dirty="0">
              <a:solidFill>
                <a:schemeClr val="tx2"/>
              </a:solidFill>
            </a:endParaRPr>
          </a:p>
          <a:p>
            <a:r>
              <a:rPr lang="ru-RU" dirty="0">
                <a:solidFill>
                  <a:schemeClr val="tx2"/>
                </a:solidFill>
              </a:rPr>
              <a:t>Лауреат Всероссийских литературных премий «Хрустальная роза Виктора Розова» за </a:t>
            </a:r>
            <a:r>
              <a:rPr lang="ru-RU" u="sng" dirty="0">
                <a:solidFill>
                  <a:schemeClr val="tx2"/>
                </a:solidFill>
              </a:rPr>
              <a:t>2005 год</a:t>
            </a:r>
            <a:r>
              <a:rPr lang="ru-RU" dirty="0">
                <a:solidFill>
                  <a:schemeClr val="tx2"/>
                </a:solidFill>
              </a:rPr>
              <a:t>, и «Святого благоверного князя Александра Невского» за </a:t>
            </a:r>
            <a:r>
              <a:rPr lang="ru-RU" u="sng" dirty="0">
                <a:solidFill>
                  <a:schemeClr val="tx2"/>
                </a:solidFill>
              </a:rPr>
              <a:t>2007 год</a:t>
            </a:r>
            <a:r>
              <a:rPr lang="ru-RU" dirty="0">
                <a:solidFill>
                  <a:schemeClr val="tx2"/>
                </a:solidFill>
              </a:rPr>
              <a:t>, автор нескольких сборников рассказов и двух исторических </a:t>
            </a:r>
            <a:r>
              <a:rPr lang="ru-RU" dirty="0" smtClean="0">
                <a:solidFill>
                  <a:schemeClr val="tx2"/>
                </a:solidFill>
              </a:rPr>
              <a:t>романов</a:t>
            </a:r>
            <a:endParaRPr lang="ru-RU" dirty="0">
              <a:solidFill>
                <a:schemeClr val="tx2"/>
              </a:solidFill>
            </a:endParaRPr>
          </a:p>
          <a:p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8" name="Рисунок 7" descr="http://www.pravmir.ru/wp-content/uploads/2010/10/IMG_9242.jpg"/>
          <p:cNvPicPr/>
          <p:nvPr/>
        </p:nvPicPr>
        <p:blipFill>
          <a:blip r:embed="rId2" cstate="print"/>
          <a:srcRect l="23286" r="38277"/>
          <a:stretch>
            <a:fillRect/>
          </a:stretch>
        </p:blipFill>
        <p:spPr bwMode="auto">
          <a:xfrm>
            <a:off x="0" y="0"/>
            <a:ext cx="41399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http://voshogdenie1.narod.ru/S-p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0029268">
            <a:off x="1" y="332655"/>
            <a:ext cx="3059832" cy="396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hramknigi.ru/files/products/small/567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02407">
            <a:off x="5984905" y="244440"/>
            <a:ext cx="3284791" cy="4064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Протоиерей Николай Агафонов — Про колокол Бим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1331640" y="3429000"/>
            <a:ext cx="2804592" cy="3429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8" name="Рисунок 7" descr="Протоиерей Николай Агафонов — Правдивые сказки для маленьких деток (аудиокнига CD)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7032"/>
            <a:ext cx="3240360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Протоиерей Николай Агафонов — Доброта духовная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0"/>
            <a:ext cx="29523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up74.ru/files/images/21_protoierej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0"/>
            <a:ext cx="66247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Агафонов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444208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Эмалированный чайник</a:t>
            </a:r>
            <a:endParaRPr lang="ru-RU" dirty="0"/>
          </a:p>
        </p:txBody>
      </p:sp>
      <p:pic>
        <p:nvPicPr>
          <p:cNvPr id="4" name="Рисунок 3" descr="http://megaterem.ru/wa-data/public/shop/products/43/27/82743/images/66995/66995.970x0.jpg"/>
          <p:cNvPicPr/>
          <p:nvPr/>
        </p:nvPicPr>
        <p:blipFill>
          <a:blip r:embed="rId3" cstate="print">
            <a:lum bright="-30000"/>
          </a:blip>
          <a:srcRect/>
          <a:stretch>
            <a:fillRect/>
          </a:stretch>
        </p:blipFill>
        <p:spPr bwMode="auto">
          <a:xfrm>
            <a:off x="785786" y="1142984"/>
            <a:ext cx="7458622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Агафонов.wma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04448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Никелированный чайник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impuls-nn.ru/upload/shop_2/7/9/5/item_79572/shop_items_catalog_image7957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6066557" cy="5202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Электрический чайник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0.cs-ellpic.yandex.net/market_rV11BAn2xIAK0wSQ646syg_900x120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412776"/>
            <a:ext cx="6156449" cy="544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6017"/>
            <a:ext cx="9205356" cy="6904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438</TotalTime>
  <Words>103</Words>
  <Application>Microsoft Office PowerPoint</Application>
  <PresentationFormat>Экран (4:3)</PresentationFormat>
  <Paragraphs>15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Презентация к уроку по сказке Н.Агафонова «Равнодушие» Подготовила учитель русского языка и литературы МКОУ Семено-Александровская СОШ Цепрунова Ирина Николаевна </vt:lpstr>
      <vt:lpstr>Слайд 2</vt:lpstr>
      <vt:lpstr>Слайд 3</vt:lpstr>
      <vt:lpstr>Слайд 4</vt:lpstr>
      <vt:lpstr>Слайд 5</vt:lpstr>
      <vt:lpstr>Эмалированный чайник</vt:lpstr>
      <vt:lpstr>Никелированный чайник</vt:lpstr>
      <vt:lpstr>Электрический чайник</vt:lpstr>
      <vt:lpstr>Слайд 9</vt:lpstr>
      <vt:lpstr>1) «Равнодушие – половина смерти.» (Х.Джебран) 2) «Равнодушие – тяжелая болезнь.» (А.Токвиль) 3) «Не будьте равнодушны, ибо равнодушие смертоносно для души человека.» (М.Горький)</vt:lpstr>
      <vt:lpstr>Слайд 11</vt:lpstr>
      <vt:lpstr>Домашнее задание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43</cp:revision>
  <dcterms:created xsi:type="dcterms:W3CDTF">2015-12-13T16:57:06Z</dcterms:created>
  <dcterms:modified xsi:type="dcterms:W3CDTF">2017-11-05T18:57:38Z</dcterms:modified>
</cp:coreProperties>
</file>