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66" r:id="rId5"/>
    <p:sldId id="265" r:id="rId6"/>
    <p:sldId id="264" r:id="rId7"/>
    <p:sldId id="269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9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5F36-CAC8-4085-8120-B762F7547609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79CF-B776-489A-8B92-5A5CCCD0D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43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5F36-CAC8-4085-8120-B762F7547609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79CF-B776-489A-8B92-5A5CCCD0D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33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5F36-CAC8-4085-8120-B762F7547609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79CF-B776-489A-8B92-5A5CCCD0D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29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5F36-CAC8-4085-8120-B762F7547609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79CF-B776-489A-8B92-5A5CCCD0D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57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5F36-CAC8-4085-8120-B762F7547609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79CF-B776-489A-8B92-5A5CCCD0D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57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5F36-CAC8-4085-8120-B762F7547609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79CF-B776-489A-8B92-5A5CCCD0D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03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5F36-CAC8-4085-8120-B762F7547609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79CF-B776-489A-8B92-5A5CCCD0D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21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5F36-CAC8-4085-8120-B762F7547609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79CF-B776-489A-8B92-5A5CCCD0D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5F36-CAC8-4085-8120-B762F7547609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79CF-B776-489A-8B92-5A5CCCD0D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36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5F36-CAC8-4085-8120-B762F7547609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79CF-B776-489A-8B92-5A5CCCD0D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3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5F36-CAC8-4085-8120-B762F7547609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79CF-B776-489A-8B92-5A5CCCD0D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6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  <a:alpha val="33000"/>
              </a:schemeClr>
            </a:gs>
            <a:gs pos="50000">
              <a:schemeClr val="accent2">
                <a:lumMod val="40000"/>
                <a:lumOff val="60000"/>
                <a:alpha val="49000"/>
              </a:schemeClr>
            </a:gs>
            <a:gs pos="100000">
              <a:srgbClr val="F99391">
                <a:alpha val="61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45F36-CAC8-4085-8120-B762F7547609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779CF-B776-489A-8B92-5A5CCCD0D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96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8278688" cy="165861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Путешествие по сказкам </a:t>
            </a:r>
            <a:br>
              <a:rPr lang="ru-RU" sz="5400" b="1" dirty="0" smtClean="0">
                <a:latin typeface="Monotype Corsiva" pitchFamily="66" charset="0"/>
              </a:rPr>
            </a:br>
            <a:r>
              <a:rPr lang="ru-RU" sz="5400" b="1" dirty="0" smtClean="0">
                <a:latin typeface="Monotype Corsiva" pitchFamily="66" charset="0"/>
              </a:rPr>
              <a:t>А.С. Пушкина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72514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учитель начальных классов МКОУ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Семёно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-Александровская СОШ 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Артемьева А.В.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2065753"/>
            <a:ext cx="3665061" cy="4248472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/>
              <a:t>«Сказка ложь, да в ней намек! Добрым молодцам урок!»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А.С. Пушкин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50" y="836712"/>
            <a:ext cx="513621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0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Monotype Corsiva" pitchFamily="66" charset="0"/>
              </a:rPr>
              <a:t>Сказка о мертвой царевне и о семи богатырях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6417" y="2564904"/>
            <a:ext cx="3816424" cy="351785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«Ах ты, мерзкое стекло! Это врешь ты мне на зло. Как тягаться ей со мною? Я в ней дурь-то успокою…»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4896544" cy="479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0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Сказка о золотом петушке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948013"/>
            <a:ext cx="3851920" cy="385725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«Помнишь? за мою услугу</a:t>
            </a:r>
          </a:p>
          <a:p>
            <a:pPr marL="0" indent="0">
              <a:buNone/>
            </a:pPr>
            <a:r>
              <a:rPr lang="ru-RU" dirty="0" smtClean="0"/>
              <a:t>Обещался мне, как другу,</a:t>
            </a:r>
          </a:p>
          <a:p>
            <a:pPr marL="0" indent="0">
              <a:buNone/>
            </a:pPr>
            <a:r>
              <a:rPr lang="ru-RU" dirty="0" smtClean="0"/>
              <a:t>Волю первую мою</a:t>
            </a:r>
          </a:p>
          <a:p>
            <a:pPr marL="0" indent="0">
              <a:buNone/>
            </a:pPr>
            <a:r>
              <a:rPr lang="ru-RU" dirty="0"/>
              <a:t>Т</a:t>
            </a:r>
            <a:r>
              <a:rPr lang="ru-RU" dirty="0" smtClean="0"/>
              <a:t>ы исполнить, как свою…»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" t="728" r="2578" b="2079"/>
          <a:stretch/>
        </p:blipFill>
        <p:spPr>
          <a:xfrm>
            <a:off x="611560" y="1268760"/>
            <a:ext cx="4176464" cy="544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4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850106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Сказка о царе </a:t>
            </a:r>
            <a:r>
              <a:rPr lang="ru-RU" sz="4800" dirty="0" err="1">
                <a:latin typeface="Monotype Corsiva" pitchFamily="66" charset="0"/>
              </a:rPr>
              <a:t>С</a:t>
            </a:r>
            <a:r>
              <a:rPr lang="ru-RU" sz="4800" dirty="0" err="1" smtClean="0">
                <a:latin typeface="Monotype Corsiva" pitchFamily="66" charset="0"/>
              </a:rPr>
              <a:t>алтане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1127" y="1700807"/>
            <a:ext cx="3888432" cy="4680521"/>
          </a:xfrm>
        </p:spPr>
        <p:txBody>
          <a:bodyPr>
            <a:normAutofit fontScale="47500" lnSpcReduction="20000"/>
          </a:bodyPr>
          <a:lstStyle/>
          <a:p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«А ткачиха с поварихой,</a:t>
            </a:r>
          </a:p>
          <a:p>
            <a:pPr marL="0" indent="0"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С сватьей бабой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Бабарихой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Извести ее хотят,</a:t>
            </a:r>
          </a:p>
          <a:p>
            <a:pPr marL="0" indent="0"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Перенять гонца велят;</a:t>
            </a:r>
          </a:p>
          <a:p>
            <a:pPr marL="0" indent="0"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ами шлют гонца другого</a:t>
            </a:r>
          </a:p>
          <a:p>
            <a:pPr marL="0" indent="0"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Вот с чем от слова до слова:</a:t>
            </a:r>
          </a:p>
          <a:p>
            <a:pPr marL="0" indent="0"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«Родила царица в ночь</a:t>
            </a:r>
          </a:p>
          <a:p>
            <a:pPr marL="0" indent="0"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Не то сына, не то дочь;</a:t>
            </a:r>
          </a:p>
          <a:p>
            <a:pPr marL="0" indent="0"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Не мышонка, не лягушку,</a:t>
            </a:r>
          </a:p>
          <a:p>
            <a:pPr marL="0" indent="0"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неведому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зверюшку…»</a:t>
            </a:r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3151" r="7851" b="4463"/>
          <a:stretch/>
        </p:blipFill>
        <p:spPr>
          <a:xfrm>
            <a:off x="107504" y="1700807"/>
            <a:ext cx="4956187" cy="41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93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91264" cy="850106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Сказка о рыбаке и рыбке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1600200"/>
            <a:ext cx="3672408" cy="47811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 err="1" smtClean="0"/>
              <a:t>Осердилася</a:t>
            </a:r>
            <a:r>
              <a:rPr lang="ru-RU" dirty="0" smtClean="0"/>
              <a:t> пуще старуха,</a:t>
            </a:r>
          </a:p>
          <a:p>
            <a:pPr marL="0" indent="0">
              <a:buNone/>
            </a:pPr>
            <a:r>
              <a:rPr lang="ru-RU" dirty="0" smtClean="0"/>
              <a:t>По щеке ударила мужа.</a:t>
            </a:r>
          </a:p>
          <a:p>
            <a:pPr marL="0" indent="0">
              <a:buNone/>
            </a:pPr>
            <a:r>
              <a:rPr lang="ru-RU" dirty="0" smtClean="0"/>
              <a:t>«Как ты смеешь, мужик, спорить со мною,</a:t>
            </a:r>
          </a:p>
          <a:p>
            <a:pPr marL="0" indent="0">
              <a:buNone/>
            </a:pPr>
            <a:r>
              <a:rPr lang="ru-RU" dirty="0" smtClean="0"/>
              <a:t>Со мною, дворянкой столбовою? —</a:t>
            </a:r>
          </a:p>
          <a:p>
            <a:pPr marL="0" indent="0">
              <a:buNone/>
            </a:pPr>
            <a:r>
              <a:rPr lang="ru-RU" dirty="0" smtClean="0"/>
              <a:t>Ступай к морю, говорят тебе честью,</a:t>
            </a:r>
          </a:p>
          <a:p>
            <a:pPr marL="0" indent="0">
              <a:buNone/>
            </a:pPr>
            <a:r>
              <a:rPr lang="ru-RU" dirty="0" smtClean="0"/>
              <a:t>Не пойдешь, поведут поневоле…»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" y="980728"/>
            <a:ext cx="5040562" cy="572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49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1441" y="1196752"/>
            <a:ext cx="4176464" cy="52565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  Сказка – это произведение старины.</a:t>
            </a:r>
          </a:p>
          <a:p>
            <a:pPr marL="0" indent="0">
              <a:buNone/>
            </a:pPr>
            <a:r>
              <a:rPr lang="ru-RU" dirty="0" smtClean="0"/>
              <a:t>    Любая сказка содержит жизненный опыт наших предков. Ты должен вынести из сказки важный урок, учась на чужих ошибках, чтобы избежать бед и проблем.</a:t>
            </a:r>
          </a:p>
          <a:p>
            <a:pPr marL="0" indent="0">
              <a:buNone/>
            </a:pPr>
            <a:r>
              <a:rPr lang="ru-RU" dirty="0" smtClean="0"/>
              <a:t>    А.С. Пушкин именно это пытается сказать своим читателям…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r="6655"/>
          <a:stretch/>
        </p:blipFill>
        <p:spPr>
          <a:xfrm>
            <a:off x="107504" y="1412776"/>
            <a:ext cx="4752528" cy="432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09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0372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245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Путешествие по сказкам  А.С. Пушкина</vt:lpstr>
      <vt:lpstr>Презентация PowerPoint</vt:lpstr>
      <vt:lpstr>Сказка о мертвой царевне и о семи богатырях</vt:lpstr>
      <vt:lpstr>Сказка о золотом петушке</vt:lpstr>
      <vt:lpstr>Сказка о царе Салтане</vt:lpstr>
      <vt:lpstr>Сказка о рыбаке и рыбке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сказкам А.С. Пушкина</dc:title>
  <dc:creator>PC</dc:creator>
  <cp:lastModifiedBy>PC</cp:lastModifiedBy>
  <cp:revision>6</cp:revision>
  <dcterms:created xsi:type="dcterms:W3CDTF">2020-02-16T14:14:33Z</dcterms:created>
  <dcterms:modified xsi:type="dcterms:W3CDTF">2020-02-16T15:17:52Z</dcterms:modified>
</cp:coreProperties>
</file>