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3" r:id="rId5"/>
    <p:sldId id="262" r:id="rId6"/>
    <p:sldId id="261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191"/>
    <a:srgbClr val="237F35"/>
    <a:srgbClr val="AAF4B6"/>
    <a:srgbClr val="C0E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32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67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54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30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5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0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64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83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5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34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08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CE191">
                <a:alpha val="36000"/>
              </a:srgbClr>
            </a:gs>
            <a:gs pos="50000">
              <a:srgbClr val="AAF4B6">
                <a:alpha val="39000"/>
              </a:srgbClr>
            </a:gs>
            <a:gs pos="100000">
              <a:srgbClr val="237F35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3CF8-F8C6-4BA6-BE93-78AFC901518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4C4C-CB63-46EE-A9B4-E739039C7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0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0" y="198884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Gulim" pitchFamily="34" charset="-127"/>
                <a:ea typeface="Gulim" pitchFamily="34" charset="-127"/>
              </a:rPr>
              <a:t>Проект «Профессии. Как я был писателем»</a:t>
            </a:r>
            <a:endParaRPr lang="ru-RU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5876" y="4422114"/>
            <a:ext cx="5144616" cy="17526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ученик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-го класса МКОУ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Семёно-Александровская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Артемьев О.Ю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Артемьева А.В.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МКОУ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Семено-Александровская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617471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08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340769"/>
            <a:ext cx="3528392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мире много интересных и важных профессий. Я очень люблю выдумывать, фантазировать. Из детских писателей больше всего мне нравится наш земляк – С.Я. Маршак и его стихотворение «Детки в клетке». Поэтому я решил познакомиться с профессией писателя и создать книгу.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1" r="22888"/>
          <a:stretch/>
        </p:blipFill>
        <p:spPr>
          <a:xfrm>
            <a:off x="114802" y="1268760"/>
            <a:ext cx="517468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56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132856"/>
            <a:ext cx="4032448" cy="30963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«Детки в клетке» Маршака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Давным-давно знаю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писатель я пока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Вырасту – им стану!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8681"/>
            <a:ext cx="4536504" cy="6048672"/>
          </a:xfrm>
        </p:spPr>
      </p:pic>
    </p:spTree>
    <p:extLst>
      <p:ext uri="{BB962C8B-B14F-4D97-AF65-F5344CB8AC3E}">
        <p14:creationId xmlns:p14="http://schemas.microsoft.com/office/powerpoint/2010/main" xmlns="" val="300902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33" y="233264"/>
            <a:ext cx="496855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03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88640"/>
            <a:ext cx="4896544" cy="6528726"/>
          </a:xfrm>
        </p:spPr>
      </p:pic>
    </p:spTree>
    <p:extLst>
      <p:ext uri="{BB962C8B-B14F-4D97-AF65-F5344CB8AC3E}">
        <p14:creationId xmlns:p14="http://schemas.microsoft.com/office/powerpoint/2010/main" xmlns="" val="14888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12667"/>
            <a:ext cx="5040560" cy="6720747"/>
          </a:xfrm>
        </p:spPr>
      </p:pic>
    </p:spTree>
    <p:extLst>
      <p:ext uri="{BB962C8B-B14F-4D97-AF65-F5344CB8AC3E}">
        <p14:creationId xmlns:p14="http://schemas.microsoft.com/office/powerpoint/2010/main" xmlns="" val="114078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84784"/>
            <a:ext cx="3600399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Книга, которую я посвятил животным, носит название «Ребятам о зверятах».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Свою книгу я принес в класс и показал учителю и одноклассникам.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680520" cy="623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135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283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«Профессии. Как я был писателем»</vt:lpstr>
      <vt:lpstr>Слайд 2</vt:lpstr>
      <vt:lpstr>«Детки в клетке» Маршака Давным-давно знаю Не писатель я пока Вырасту – им стану!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учитель</cp:lastModifiedBy>
  <cp:revision>7</cp:revision>
  <dcterms:created xsi:type="dcterms:W3CDTF">2020-02-16T14:22:02Z</dcterms:created>
  <dcterms:modified xsi:type="dcterms:W3CDTF">2020-02-17T05:42:22Z</dcterms:modified>
</cp:coreProperties>
</file>