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69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68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82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04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85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76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59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03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45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7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7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F883-2888-4091-8CF7-BD9B2D34BBC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B0E3-C40C-4A18-B23C-2287324DF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4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Segoe Print" pitchFamily="2" charset="0"/>
              </a:rPr>
              <a:t>Проект </a:t>
            </a:r>
            <a:br>
              <a:rPr lang="ru-RU" sz="4800" b="1" dirty="0" smtClean="0">
                <a:latin typeface="Segoe Print" pitchFamily="2" charset="0"/>
              </a:rPr>
            </a:br>
            <a:r>
              <a:rPr lang="ru-RU" sz="4800" b="1" dirty="0" smtClean="0">
                <a:latin typeface="Segoe Print" pitchFamily="2" charset="0"/>
              </a:rPr>
              <a:t>«Какие бывают зоопарки?»</a:t>
            </a:r>
            <a:endParaRPr lang="ru-RU" sz="4800" b="1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ученик 1-го класса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Семёно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-Александровская СОШ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Артемьев О.Ю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Артемьева А.В.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48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636912"/>
            <a:ext cx="3744416" cy="2404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Я познакомился со разными видами животных и расширил свой кругозор!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262" y="332656"/>
            <a:ext cx="4824536" cy="6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58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094" y="692696"/>
            <a:ext cx="4467225" cy="59563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4" y="692696"/>
            <a:ext cx="4468813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4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87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962978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Зоопарки являются удивительными местами, где мы получаем уникальную возможность наблюдать различных животных.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922" y="1757505"/>
            <a:ext cx="7200800" cy="48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27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Парк бабочек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8064896" cy="5371347"/>
          </a:xfrm>
        </p:spPr>
      </p:pic>
    </p:spTree>
    <p:extLst>
      <p:ext uri="{BB962C8B-B14F-4D97-AF65-F5344CB8AC3E}">
        <p14:creationId xmlns:p14="http://schemas.microsoft.com/office/powerpoint/2010/main" xmlns="" val="10695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Парк птиц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24744"/>
            <a:ext cx="7344816" cy="5580377"/>
          </a:xfrm>
        </p:spPr>
      </p:pic>
    </p:spTree>
    <p:extLst>
      <p:ext uri="{BB962C8B-B14F-4D97-AF65-F5344CB8AC3E}">
        <p14:creationId xmlns:p14="http://schemas.microsoft.com/office/powerpoint/2010/main" xmlns="" val="343698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Храм Тигров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0768"/>
            <a:ext cx="7992888" cy="53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10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Медвежья яма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8064896" cy="5374154"/>
          </a:xfrm>
        </p:spPr>
      </p:pic>
    </p:spTree>
    <p:extLst>
      <p:ext uri="{BB962C8B-B14F-4D97-AF65-F5344CB8AC3E}">
        <p14:creationId xmlns:p14="http://schemas.microsoft.com/office/powerpoint/2010/main" xmlns="" val="313992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Воронежский зоопарк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628800"/>
            <a:ext cx="2952328" cy="4310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Воронежском зоопарке есть террариумы, в которых содержатся гигантские неядовитые змеи (удавы и питоны), королевские змеи, черепахи, лягушки, тритоны, игуаны.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0" t="908" r="284" b="2391"/>
          <a:stretch/>
        </p:blipFill>
        <p:spPr>
          <a:xfrm>
            <a:off x="185854" y="1167230"/>
            <a:ext cx="5531932" cy="4725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36" y="6005347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Воронежский зоосад открылся в декабре 1994 года.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305345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08920"/>
            <a:ext cx="3754760" cy="20882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2017 году я побывал в Воронежском зоопарке, в том числе  в одной из его комнат – контактном зоопарке.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263"/>
            <a:ext cx="4664075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156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564904"/>
            <a:ext cx="3888432" cy="22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Контактный зоопарк – это место, где человек может погладить животное, потрогать и покормить.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45365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4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«Какие бывают зоопарки?»</vt:lpstr>
      <vt:lpstr>Слайд 2</vt:lpstr>
      <vt:lpstr>Парк бабочек </vt:lpstr>
      <vt:lpstr>Парк птиц</vt:lpstr>
      <vt:lpstr>Храм Тигров</vt:lpstr>
      <vt:lpstr>Медвежья яма</vt:lpstr>
      <vt:lpstr>Воронежский зоопарк </vt:lpstr>
      <vt:lpstr>В 2017 году я побывал в Воронежском зоопарке, в том числе  в одной из его комнат – контактном зоопарке.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«Какие бывают зоопарки?»</dc:title>
  <dc:creator>PC</dc:creator>
  <cp:lastModifiedBy>учитель</cp:lastModifiedBy>
  <cp:revision>7</cp:revision>
  <dcterms:created xsi:type="dcterms:W3CDTF">2020-02-16T15:19:52Z</dcterms:created>
  <dcterms:modified xsi:type="dcterms:W3CDTF">2020-02-17T05:39:45Z</dcterms:modified>
</cp:coreProperties>
</file>