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2" r:id="rId5"/>
    <p:sldId id="258" r:id="rId6"/>
    <p:sldId id="273" r:id="rId7"/>
    <p:sldId id="263" r:id="rId8"/>
    <p:sldId id="259" r:id="rId9"/>
    <p:sldId id="265" r:id="rId10"/>
    <p:sldId id="269" r:id="rId11"/>
    <p:sldId id="266" r:id="rId12"/>
    <p:sldId id="280" r:id="rId13"/>
    <p:sldId id="260" r:id="rId14"/>
    <p:sldId id="277" r:id="rId15"/>
    <p:sldId id="270" r:id="rId16"/>
    <p:sldId id="271" r:id="rId17"/>
    <p:sldId id="267" r:id="rId18"/>
    <p:sldId id="268" r:id="rId19"/>
    <p:sldId id="261" r:id="rId20"/>
    <p:sldId id="274" r:id="rId21"/>
    <p:sldId id="275" r:id="rId22"/>
    <p:sldId id="278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4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76542"/>
            <a:ext cx="4427093" cy="6653005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332656"/>
            <a:ext cx="5400600" cy="4332577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Характеристика муниципального образования городского поселения г. Боброва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373216"/>
            <a:ext cx="2970521" cy="8640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Выполнила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Учитель начальных классов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Артемьева </a:t>
            </a:r>
            <a:r>
              <a:rPr lang="ru-RU" sz="2000" dirty="0" smtClean="0">
                <a:solidFill>
                  <a:schemeClr val="tx1"/>
                </a:solidFill>
              </a:rPr>
              <a:t>А.В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Предприятия </a:t>
            </a:r>
            <a:r>
              <a:rPr lang="ru-RU" b="1" dirty="0" err="1" smtClean="0"/>
              <a:t>г.Боброва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98904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/>
              <a:t>ЗАО </a:t>
            </a:r>
            <a:r>
              <a:rPr lang="ru-RU" sz="3800" dirty="0"/>
              <a:t>"ЗРМ Бобровский" (маслозавод)</a:t>
            </a:r>
          </a:p>
          <a:p>
            <a:pPr lvl="0"/>
            <a:r>
              <a:rPr lang="ru-RU" sz="3800" dirty="0" smtClean="0"/>
              <a:t>маслобойный </a:t>
            </a:r>
            <a:r>
              <a:rPr lang="ru-RU" sz="3800" dirty="0"/>
              <a:t>завод</a:t>
            </a:r>
          </a:p>
          <a:p>
            <a:pPr lvl="0"/>
            <a:r>
              <a:rPr lang="ru-RU" sz="3800" dirty="0" smtClean="0"/>
              <a:t>2 </a:t>
            </a:r>
            <a:r>
              <a:rPr lang="ru-RU" sz="3800" dirty="0"/>
              <a:t>асфальтовых завода</a:t>
            </a:r>
          </a:p>
          <a:p>
            <a:pPr lvl="0"/>
            <a:r>
              <a:rPr lang="ru-RU" sz="3800" dirty="0"/>
              <a:t>мясоптицекомбинат основан в 1951 году. </a:t>
            </a:r>
            <a:r>
              <a:rPr lang="ru-RU" sz="3800" dirty="0" smtClean="0"/>
              <a:t>В </a:t>
            </a:r>
            <a:r>
              <a:rPr lang="ru-RU" sz="3800" dirty="0"/>
              <a:t>настоящее время выпускает мясо, мясные полуфабрикаты и колбасные </a:t>
            </a:r>
            <a:r>
              <a:rPr lang="ru-RU" sz="3800" dirty="0" err="1"/>
              <a:t>иделия</a:t>
            </a:r>
            <a:r>
              <a:rPr lang="ru-RU" sz="3800" dirty="0"/>
              <a:t>. На предприятии работает более 400 человек.</a:t>
            </a:r>
          </a:p>
          <a:p>
            <a:pPr lvl="0"/>
            <a:r>
              <a:rPr lang="ru-RU" sz="3800" dirty="0"/>
              <a:t>хлебозавод — ОАО «</a:t>
            </a:r>
            <a:r>
              <a:rPr lang="ru-RU" sz="3800" dirty="0" err="1"/>
              <a:t>Бобровхлеб</a:t>
            </a:r>
            <a:r>
              <a:rPr lang="ru-RU" sz="3800" dirty="0"/>
              <a:t>» (входит в Агропромышленную корпорацию «Стойленская Нива»).</a:t>
            </a:r>
          </a:p>
          <a:p>
            <a:pPr lvl="0"/>
            <a:r>
              <a:rPr lang="ru-RU" sz="3800" dirty="0"/>
              <a:t>фабрика музыкальных инструментов (ныне ЗАО «Аккорд»)</a:t>
            </a:r>
          </a:p>
          <a:p>
            <a:pPr lvl="0"/>
            <a:r>
              <a:rPr lang="ru-RU" sz="3800" dirty="0" smtClean="0"/>
              <a:t>Птицефабрика </a:t>
            </a:r>
            <a:r>
              <a:rPr lang="ru-RU" sz="3800" dirty="0"/>
              <a:t>ЗАО «</a:t>
            </a:r>
            <a:r>
              <a:rPr lang="ru-RU" sz="3800" dirty="0" err="1"/>
              <a:t>Птицепром</a:t>
            </a:r>
            <a:r>
              <a:rPr lang="ru-RU" sz="3800" dirty="0"/>
              <a:t> Бобровский»</a:t>
            </a:r>
          </a:p>
          <a:p>
            <a:pPr lvl="0"/>
            <a:r>
              <a:rPr lang="ru-RU" sz="3800" dirty="0"/>
              <a:t>Хранилище и переработка зерна ЗАО «Геркулес»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Отдых и туризм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640960" cy="3312368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2400" dirty="0" smtClean="0"/>
              <a:t>Бобровский </a:t>
            </a:r>
            <a:r>
              <a:rPr lang="ru-RU" sz="2400" dirty="0"/>
              <a:t>район отлично подходит для активного оздоровительного отдыха. Природа создала здесь редкие по красоте уголки, подобных которым не </a:t>
            </a:r>
            <a:r>
              <a:rPr lang="ru-RU" sz="2400" dirty="0" smtClean="0"/>
              <a:t>найти. </a:t>
            </a:r>
            <a:r>
              <a:rPr lang="ru-RU" sz="2400" dirty="0"/>
              <a:t>Река Битюг </a:t>
            </a:r>
            <a:r>
              <a:rPr lang="ru-RU" sz="2400" dirty="0" smtClean="0"/>
              <a:t>славится </a:t>
            </a:r>
            <a:r>
              <a:rPr lang="ru-RU" sz="2400" dirty="0"/>
              <a:t>зелеными берегами, песчаными пляжами, чистой прозрачной </a:t>
            </a:r>
            <a:r>
              <a:rPr lang="ru-RU" sz="2400" dirty="0" smtClean="0"/>
              <a:t>водой. Для </a:t>
            </a:r>
            <a:r>
              <a:rPr lang="ru-RU" sz="2400" dirty="0"/>
              <a:t>рыбаков эти места — просто </a:t>
            </a:r>
            <a:r>
              <a:rPr lang="ru-RU" sz="2400" dirty="0" smtClean="0"/>
              <a:t>рай. На </a:t>
            </a:r>
            <a:r>
              <a:rPr lang="ru-RU" sz="2400" dirty="0"/>
              <a:t>территории муниципального района имеется 4 охотничьих </a:t>
            </a:r>
            <a:r>
              <a:rPr lang="ru-RU" sz="2400" dirty="0" smtClean="0"/>
              <a:t>хозяйства. Любители </a:t>
            </a:r>
            <a:r>
              <a:rPr lang="ru-RU" sz="2400" dirty="0"/>
              <a:t>«тихой охоты» в лесных массивах соберут богатый урожай грибов и ягод. </a:t>
            </a:r>
            <a:r>
              <a:rPr lang="ru-RU" sz="2400" dirty="0" smtClean="0"/>
              <a:t>Повезет </a:t>
            </a:r>
            <a:r>
              <a:rPr lang="ru-RU" sz="2400" dirty="0"/>
              <a:t>– можно встретить в лесу лося, косулю, или понаблюдаете за сосредоточенной работой бобра, забавным поведением выхухоли, речной выдры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99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260648"/>
            <a:ext cx="9648772" cy="6441462"/>
          </a:xfr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val="81876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435280" cy="2736304"/>
          </a:xfrm>
        </p:spPr>
        <p:txBody>
          <a:bodyPr>
            <a:noAutofit/>
          </a:bodyPr>
          <a:lstStyle/>
          <a:p>
            <a:pPr lvl="0"/>
            <a:r>
              <a:rPr lang="ru-RU" sz="2800" dirty="0" smtClean="0"/>
              <a:t>В </a:t>
            </a:r>
            <a:r>
              <a:rPr lang="ru-RU" sz="2800" dirty="0"/>
              <a:t>2007 году открыто новое здание ДЮСШ г. Боброва с плавательным бассейном, строившееся с перерывами с начала 2000-х годов.</a:t>
            </a:r>
          </a:p>
          <a:p>
            <a:pPr lvl="0"/>
            <a:r>
              <a:rPr lang="ru-RU" sz="2800" dirty="0"/>
              <a:t>В 2010 году был открыт Ледовый </a:t>
            </a:r>
            <a:r>
              <a:rPr lang="ru-RU" sz="2800" dirty="0" smtClean="0"/>
              <a:t>дворец</a:t>
            </a:r>
            <a:r>
              <a:rPr lang="ru-RU" sz="2800" baseline="30000" dirty="0"/>
              <a:t> 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/>
              <a:t>Его строительство осуществлялось в рамках федеральной целевой программы «Развитие физической культуры и спорта в РФ на 2006—2015 годы». </a:t>
            </a:r>
            <a:endParaRPr lang="ru-RU" sz="2800" dirty="0" smtClean="0"/>
          </a:p>
          <a:p>
            <a:pPr lvl="0"/>
            <a:r>
              <a:rPr lang="ru-RU" sz="2800" dirty="0" smtClean="0"/>
              <a:t>В </a:t>
            </a:r>
            <a:r>
              <a:rPr lang="ru-RU" sz="2800" dirty="0"/>
              <a:t>2010 году реконструирован городской стадион.</a:t>
            </a:r>
          </a:p>
          <a:p>
            <a:pPr marL="0" indent="0">
              <a:buNone/>
            </a:pPr>
            <a:r>
              <a:rPr lang="ru-RU" sz="2800" dirty="0"/>
              <a:t> 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56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68557" cy="65369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66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ЗДРАВООХРАНЕНИЕ</a:t>
            </a:r>
            <a:br>
              <a:rPr lang="ru-RU" b="1" cap="all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систему здравоохранения городского поселения — город Бобров входят: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- МУЗ Бобровская ЦРБ; </a:t>
            </a:r>
            <a:br>
              <a:rPr lang="ru-RU" dirty="0"/>
            </a:br>
            <a:r>
              <a:rPr lang="ru-RU" dirty="0"/>
              <a:t>- Государственное учреждение здравоохранения "Бобровский противотуберкулезный диспансер";</a:t>
            </a:r>
            <a:br>
              <a:rPr lang="ru-RU" dirty="0"/>
            </a:br>
            <a:r>
              <a:rPr lang="ru-RU" dirty="0"/>
              <a:t>- Государственное учреждение здравоохранения "Воронежская областная станция переливания крови"; </a:t>
            </a:r>
            <a:br>
              <a:rPr lang="ru-RU" dirty="0"/>
            </a:br>
            <a:r>
              <a:rPr lang="ru-RU" dirty="0"/>
              <a:t>- Государственное учреждение здравоохранения Областной медицинский центр </a:t>
            </a:r>
            <a:r>
              <a:rPr lang="ru-RU" dirty="0" err="1"/>
              <a:t>мобрезервов</a:t>
            </a:r>
            <a:r>
              <a:rPr lang="ru-RU" dirty="0"/>
              <a:t> "Резерв"; </a:t>
            </a:r>
            <a:br>
              <a:rPr lang="ru-RU" dirty="0"/>
            </a:br>
            <a:r>
              <a:rPr lang="ru-RU" dirty="0"/>
              <a:t>- Стоматологическая поликлиника; </a:t>
            </a:r>
            <a:br>
              <a:rPr lang="ru-RU" dirty="0"/>
            </a:br>
            <a:r>
              <a:rPr lang="ru-RU" dirty="0"/>
              <a:t>- Станция скорой помощи; </a:t>
            </a:r>
            <a:br>
              <a:rPr lang="ru-RU" dirty="0"/>
            </a:br>
            <a:r>
              <a:rPr lang="ru-RU" dirty="0"/>
              <a:t>- 9 аптек.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4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ru-RU" b="1" dirty="0" smtClean="0"/>
              <a:t>Транспорт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56984" cy="24482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 г. Боброву действует несколько маршрутов, между сельскими поселениями, входящими в состав Бобровского муниципального района, также действует транспортное сообщение, и осуществляется транспортная связь с г. Воронежем. Автобусные рейсы по разным направлениям осуществляются с 06:30 и до 18:30 ежедневно.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85718"/>
            <a:ext cx="7380312" cy="4372282"/>
          </a:xfrm>
          <a:prstGeom prst="rect">
            <a:avLst/>
          </a:prstGeom>
          <a:effectLst>
            <a:softEdge rad="1155700"/>
          </a:effectLst>
        </p:spPr>
      </p:pic>
    </p:spTree>
    <p:extLst>
      <p:ext uri="{BB962C8B-B14F-4D97-AF65-F5344CB8AC3E}">
        <p14:creationId xmlns:p14="http://schemas.microsoft.com/office/powerpoint/2010/main" val="14181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Муниципальные образования Бобровского района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568952" cy="4536504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поселение: Бобров</a:t>
            </a: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поселения: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Верхнеикорецкое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Мечётское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Никольское • Октябрьское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Пчелиновское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-Александровское • Слободское • Сухо-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Тройнянское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Чесменское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Шестаковское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Шишовское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Ясенковское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Населённые пункты: 2-е Никольское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Бобров • Бобровский 1-й • Брагинского лесничества • Верхний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Икорец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Висленского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Дугинка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Заводской • Заречный • Заря • Зелёный Луг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Карандеевка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Кистенёвка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Копаня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Коршево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Красный (Октябрьское поселение) • Красный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Юдановское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поселение)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Лугань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Лушниковка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Мечётка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Митрофановка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Неждановка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Нескучный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Николо-Варваринка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Новый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Буравль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Павловка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Песковатка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Петрово-Борковский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Погромок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Прохладный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Пчелиновка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Пятилетка 2-я • Раздольный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-Александровка • Серов • Слобода • Советский • Соколовский • Сухая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Берёзовка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Тройня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Хренище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Хреновое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Чесменка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Шестаково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Шестикурганный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Шишовка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Шкарин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Юдановка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Ясенки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8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Органы местного самоуправления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4421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Брызгалин Владимир Иванович - глава </a:t>
            </a:r>
            <a:r>
              <a:rPr lang="ru-RU" dirty="0"/>
              <a:t>Администрации городского поселения </a:t>
            </a:r>
            <a:r>
              <a:rPr lang="ru-RU" dirty="0" smtClean="0"/>
              <a:t>города Боброва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188072" cy="470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63788" cy="6194575"/>
          </a:xfrm>
        </p:spPr>
      </p:pic>
    </p:spTree>
    <p:extLst>
      <p:ext uri="{BB962C8B-B14F-4D97-AF65-F5344CB8AC3E}">
        <p14:creationId xmlns:p14="http://schemas.microsoft.com/office/powerpoint/2010/main" val="37616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64" y="620688"/>
            <a:ext cx="8568952" cy="345638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Город </a:t>
            </a:r>
            <a:r>
              <a:rPr lang="ru-RU" dirty="0"/>
              <a:t>Бобров в Воронежской области, является административным центром Бобровского района и входит в список исторических городов России</a:t>
            </a:r>
            <a:r>
              <a:rPr lang="ru-RU" dirty="0" smtClean="0"/>
              <a:t>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05473"/>
            <a:ext cx="7230048" cy="4752527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39306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Достопримечательности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450191" cy="5450191"/>
          </a:xfrm>
          <a:effectLst>
            <a:softEdge rad="406400"/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551723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Церковь Успения Пресвятой Богородицы </a:t>
            </a:r>
          </a:p>
        </p:txBody>
      </p:sp>
    </p:spTree>
    <p:extLst>
      <p:ext uri="{BB962C8B-B14F-4D97-AF65-F5344CB8AC3E}">
        <p14:creationId xmlns:p14="http://schemas.microsoft.com/office/powerpoint/2010/main" val="7871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культуры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54068" cy="4778747"/>
          </a:xfr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377782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</a:t>
            </a:r>
            <a:r>
              <a:rPr lang="ru-RU" dirty="0"/>
              <a:t>— самолёт МиГ-23 МЛД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62671"/>
            <a:ext cx="7193772" cy="5395329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6667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Покровская церковь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11886" cy="5437167"/>
          </a:xfr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19997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280920" cy="6208125"/>
          </a:xfrm>
          <a:effectLst>
            <a:softEdge rad="774700"/>
          </a:effectLst>
        </p:spPr>
      </p:pic>
    </p:spTree>
    <p:extLst>
      <p:ext uri="{BB962C8B-B14F-4D97-AF65-F5344CB8AC3E}">
        <p14:creationId xmlns:p14="http://schemas.microsoft.com/office/powerpoint/2010/main" val="2920545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52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Герб и флаг г. Боброва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684050" cy="4600388"/>
          </a:xfrm>
          <a:effectLst>
            <a:softEdge rad="419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93" y="2338505"/>
            <a:ext cx="5284031" cy="3522687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129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География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88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Располагается </a:t>
            </a:r>
            <a:r>
              <a:rPr lang="ru-RU" dirty="0"/>
              <a:t>Бобров </a:t>
            </a:r>
            <a:r>
              <a:rPr lang="ru-RU" dirty="0" smtClean="0"/>
              <a:t>в 97 </a:t>
            </a:r>
            <a:r>
              <a:rPr lang="ru-RU" dirty="0"/>
              <a:t>км от Воронежа на правом берегу реки Битюг, одном из притоков реки Дон.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204864"/>
            <a:ext cx="6122095" cy="426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История города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Первое </a:t>
            </a:r>
            <a:r>
              <a:rPr lang="ru-RU" dirty="0"/>
              <a:t>упоминание в документах о Бобровом юрте относят к 1685 году. А уже в 1698 году рядом с Бобровым юртом возникла Бобровая слобода. Именно с этой даты можно вести историю Боброва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В 1705 году здесь была построена церковь, что позволило Боброву официально именоваться селом. </a:t>
            </a:r>
          </a:p>
          <a:p>
            <a:pPr fontAlgn="base"/>
            <a:r>
              <a:rPr lang="ru-RU" dirty="0" smtClean="0"/>
              <a:t>В </a:t>
            </a:r>
            <a:r>
              <a:rPr lang="ru-RU" dirty="0"/>
              <a:t>1895 году проложена железная дорога, задавшая новый вектор развития края. </a:t>
            </a:r>
          </a:p>
        </p:txBody>
      </p:sp>
    </p:spTree>
    <p:extLst>
      <p:ext uri="{BB962C8B-B14F-4D97-AF65-F5344CB8AC3E}">
        <p14:creationId xmlns:p14="http://schemas.microsoft.com/office/powerpoint/2010/main" val="39786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84976" cy="28369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конце 19 века в Боброве были открыты 3 церкви, мужская прогимназия, 2 приходских училища (мужское и женское), частное училище, отделение Воронежской публичной библиотеки.</a:t>
            </a:r>
          </a:p>
          <a:p>
            <a:pPr marL="0" indent="0">
              <a:buNone/>
            </a:pPr>
            <a:r>
              <a:rPr lang="ru-RU" dirty="0"/>
              <a:t>Работали небольшие заводы — пивоваренный, кожевенный, 3 салотопенных, винокуренный, чугунолитейный. Ежегодно проводились 4 ярмарки, и обязательно — конная.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356992"/>
            <a:ext cx="6127932" cy="3645024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28720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48464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Боброве действуют следующие образовательные учреждения: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7 детских садов. В 2011 году был открыт новый детский сад «Сказка» на 160 мест на ул. Краснофлотской.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3 школы полного среднего образования.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2 специальных школы-интерната: Бобровская школа-интернат для глухих и слабослышащих детей и Бобровская школа-интернат для детей с отклонениями в развитии.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Профессиональное училище № 43.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Воронежское областное училище культуры.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/>
              <a:t>Учреждения дополнительного образования: Детско-юношеская спортивная школа, Ледовый дворец им. Вячеслава Фетисова, Детская школа искусств.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3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Городская застройка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Планировка </a:t>
            </a:r>
            <a:r>
              <a:rPr lang="ru-RU" dirty="0"/>
              <a:t>города прямоугольная. Город застроен преимущественно частными деревянными и кирпичными домами. </a:t>
            </a:r>
            <a:r>
              <a:rPr lang="ru-RU" dirty="0" smtClean="0"/>
              <a:t>С </a:t>
            </a:r>
            <a:r>
              <a:rPr lang="ru-RU" dirty="0"/>
              <a:t>2011 года ведётся расселение ветхих одноэтажных многоквартирных домов в центре города.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61" y="2996952"/>
            <a:ext cx="7753102" cy="4005064"/>
          </a:xfrm>
          <a:prstGeom prst="rect">
            <a:avLst/>
          </a:prstGeom>
          <a:effectLst>
            <a:softEdge rad="660400"/>
          </a:effectLst>
        </p:spPr>
      </p:pic>
    </p:spTree>
    <p:extLst>
      <p:ext uri="{BB962C8B-B14F-4D97-AF65-F5344CB8AC3E}">
        <p14:creationId xmlns:p14="http://schemas.microsoft.com/office/powerpoint/2010/main" val="27178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Экономика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8870482" cy="32403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 2015 году Бобровский район вновь вошел в тройку лидеров по региону, в третий раз заняв почетное второе место в нашей экономической зоне по темпам развития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В районе активно </a:t>
            </a:r>
            <a:r>
              <a:rPr lang="ru-RU" dirty="0"/>
              <a:t>развивается сельское хозяйство, особенно животноводство. В Бобровском районе выращивают пшеницу, рожь, ячмень, горох, овёс, просо, гречиху, кукурузу, сахарную свёклу, подсолнечник, картофель, овощи, плодово-ягодные и кормовые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7537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631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Характеристика муниципального образования городского поселения г. Боброва</vt:lpstr>
      <vt:lpstr>Презентация PowerPoint</vt:lpstr>
      <vt:lpstr>Герб и флаг г. Боброва</vt:lpstr>
      <vt:lpstr>География </vt:lpstr>
      <vt:lpstr>История города </vt:lpstr>
      <vt:lpstr>Презентация PowerPoint</vt:lpstr>
      <vt:lpstr>Образование </vt:lpstr>
      <vt:lpstr>Городская застройка </vt:lpstr>
      <vt:lpstr>Экономика</vt:lpstr>
      <vt:lpstr>Предприятия г.Боброва</vt:lpstr>
      <vt:lpstr>Отдых и туризм </vt:lpstr>
      <vt:lpstr>Презентация PowerPoint</vt:lpstr>
      <vt:lpstr>Спорт </vt:lpstr>
      <vt:lpstr>Презентация PowerPoint</vt:lpstr>
      <vt:lpstr>ЗДРАВООХРАНЕНИЕ </vt:lpstr>
      <vt:lpstr>Транспорт</vt:lpstr>
      <vt:lpstr>Муниципальные образования Бобровского района </vt:lpstr>
      <vt:lpstr>Органы местного самоуправления</vt:lpstr>
      <vt:lpstr>Презентация PowerPoint</vt:lpstr>
      <vt:lpstr>Достопримечательности</vt:lpstr>
      <vt:lpstr>Дворец культуры</vt:lpstr>
      <vt:lpstr>Памятник — самолёт МиГ-23 МЛД </vt:lpstr>
      <vt:lpstr>Покровская церковь</vt:lpstr>
      <vt:lpstr>Спасибо за внимание!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Учитель</cp:lastModifiedBy>
  <cp:revision>13</cp:revision>
  <dcterms:created xsi:type="dcterms:W3CDTF">2016-10-27T15:31:29Z</dcterms:created>
  <dcterms:modified xsi:type="dcterms:W3CDTF">2020-02-17T05:44:34Z</dcterms:modified>
</cp:coreProperties>
</file>